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Pacifico"/>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2" roundtripDataSignature="AMtx7miF+5ns8haXfsddzSqoMfOa0gzy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43D4C4-DC8E-4635-AB0F-F3EFC4EA26C6}">
  <a:tblStyle styleId="{BF43D4C4-DC8E-4635-AB0F-F3EFC4EA26C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9FCC682-80D7-45AB-9C57-E87E0FC838E7}" styleName="Table_1">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acifico-regular.fntdata"/><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32" Type="http://customschemas.google.com/relationships/presentationmetadata" Target="meta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02" name="Google Shape;202;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https://www.monrovia.com/shop.html</a:t>
            </a:r>
            <a:endParaRPr/>
          </a:p>
          <a:p>
            <a:pPr indent="0" lvl="0" marL="0" rtl="0" algn="l">
              <a:lnSpc>
                <a:spcPct val="100000"/>
              </a:lnSpc>
              <a:spcBef>
                <a:spcPts val="0"/>
              </a:spcBef>
              <a:spcAft>
                <a:spcPts val="0"/>
              </a:spcAft>
              <a:buSzPts val="1400"/>
              <a:buNone/>
            </a:pPr>
            <a:r>
              <a:rPr lang="en"/>
              <a:t>https://www.wildflower.org/plants/result.php?id_plant=ANLI3</a:t>
            </a:r>
            <a:endParaRPr/>
          </a:p>
          <a:p>
            <a:pPr indent="0" lvl="0" marL="0" rtl="0" algn="l">
              <a:lnSpc>
                <a:spcPct val="100000"/>
              </a:lnSpc>
              <a:spcBef>
                <a:spcPts val="0"/>
              </a:spcBef>
              <a:spcAft>
                <a:spcPts val="0"/>
              </a:spcAft>
              <a:buSzPts val="1400"/>
              <a:buNone/>
            </a:pPr>
            <a:r>
              <a:rPr lang="en"/>
              <a:t>https://www.aspca.org/pet-care/animal-poison-control/toxic-and-non-toxic-plants</a:t>
            </a:r>
            <a:endParaRPr/>
          </a:p>
          <a:p>
            <a:pPr indent="0" lvl="0" marL="0" rtl="0" algn="l">
              <a:lnSpc>
                <a:spcPct val="100000"/>
              </a:lnSpc>
              <a:spcBef>
                <a:spcPts val="0"/>
              </a:spcBef>
              <a:spcAft>
                <a:spcPts val="0"/>
              </a:spcAft>
              <a:buSzPts val="1400"/>
              <a:buNone/>
            </a:pPr>
            <a:r>
              <a:rPr lang="en"/>
              <a:t>https://plantdatabase.uconn.edu/list.php</a:t>
            </a:r>
            <a:endParaRPr/>
          </a:p>
          <a:p>
            <a:pPr indent="0" lvl="0" marL="0" rtl="0" algn="l">
              <a:lnSpc>
                <a:spcPct val="100000"/>
              </a:lnSpc>
              <a:spcBef>
                <a:spcPts val="0"/>
              </a:spcBef>
              <a:spcAft>
                <a:spcPts val="0"/>
              </a:spcAft>
              <a:buSzPts val="1400"/>
              <a:buNone/>
            </a:pPr>
            <a:r>
              <a:rPr lang="en"/>
              <a:t>http://www.gardening.cornell.edu/homegardening/scene0391.html</a:t>
            </a:r>
            <a:endParaRPr/>
          </a:p>
          <a:p>
            <a:pPr indent="0" lvl="0" marL="0" rtl="0" algn="l">
              <a:lnSpc>
                <a:spcPct val="100000"/>
              </a:lnSpc>
              <a:spcBef>
                <a:spcPts val="0"/>
              </a:spcBef>
              <a:spcAft>
                <a:spcPts val="0"/>
              </a:spcAft>
              <a:buSzPts val="1400"/>
              <a:buNone/>
            </a:pPr>
            <a:r>
              <a:rPr lang="en"/>
              <a:t>https://www.kaggle.com/code/casper6290/agriculturerecommendation-99-acc/data</a:t>
            </a:r>
            <a:endParaRPr/>
          </a:p>
          <a:p>
            <a:pPr indent="0" lvl="0" marL="0" rtl="0" algn="l">
              <a:lnSpc>
                <a:spcPct val="100000"/>
              </a:lnSpc>
              <a:spcBef>
                <a:spcPts val="0"/>
              </a:spcBef>
              <a:spcAft>
                <a:spcPts val="0"/>
              </a:spcAft>
              <a:buSzPts val="1400"/>
              <a:buNone/>
            </a:pPr>
            <a:r>
              <a:rPr lang="en"/>
              <a:t>https://www.kaggle.com/code/dhamur/machine-learning-in-agriculture/data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82" name="Google Shape;38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5ebb7345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55ebb73459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 name="Google Shape;1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4" name="Google Shape;14;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제목 슬라이드">
  <p:cSld name="6_제목 슬라이드">
    <p:spTree>
      <p:nvGrpSpPr>
        <p:cNvPr id="41" name="Shape 41"/>
        <p:cNvGrpSpPr/>
        <p:nvPr/>
      </p:nvGrpSpPr>
      <p:grpSpPr>
        <a:xfrm>
          <a:off x="0" y="0"/>
          <a:ext cx="0" cy="0"/>
          <a:chOff x="0" y="0"/>
          <a:chExt cx="0" cy="0"/>
        </a:xfrm>
      </p:grpSpPr>
      <p:sp>
        <p:nvSpPr>
          <p:cNvPr id="42" name="Google Shape;42;p36"/>
          <p:cNvSpPr/>
          <p:nvPr>
            <p:ph idx="2" type="pic"/>
          </p:nvPr>
        </p:nvSpPr>
        <p:spPr>
          <a:xfrm>
            <a:off x="0" y="0"/>
            <a:ext cx="9144000" cy="5143500"/>
          </a:xfrm>
          <a:prstGeom prst="rect">
            <a:avLst/>
          </a:prstGeom>
          <a:noFill/>
          <a:ln>
            <a:noFill/>
          </a:ln>
        </p:spPr>
      </p:sp>
      <p:sp>
        <p:nvSpPr>
          <p:cNvPr id="43" name="Google Shape;43;p36"/>
          <p:cNvSpPr/>
          <p:nvPr>
            <p:ph idx="3" type="pic"/>
          </p:nvPr>
        </p:nvSpPr>
        <p:spPr>
          <a:xfrm>
            <a:off x="4935396" y="2571751"/>
            <a:ext cx="3502308" cy="1955261"/>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제목 슬라이드">
  <p:cSld name="2_제목 슬라이드">
    <p:spTree>
      <p:nvGrpSpPr>
        <p:cNvPr id="44" name="Shape 44"/>
        <p:cNvGrpSpPr/>
        <p:nvPr/>
      </p:nvGrpSpPr>
      <p:grpSpPr>
        <a:xfrm>
          <a:off x="0" y="0"/>
          <a:ext cx="0" cy="0"/>
          <a:chOff x="0" y="0"/>
          <a:chExt cx="0" cy="0"/>
        </a:xfrm>
      </p:grpSpPr>
      <p:sp>
        <p:nvSpPr>
          <p:cNvPr id="45" name="Google Shape;45;p37"/>
          <p:cNvSpPr/>
          <p:nvPr>
            <p:ph idx="2" type="pic"/>
          </p:nvPr>
        </p:nvSpPr>
        <p:spPr>
          <a:xfrm>
            <a:off x="0" y="0"/>
            <a:ext cx="9144000" cy="5143500"/>
          </a:xfrm>
          <a:prstGeom prst="rect">
            <a:avLst/>
          </a:prstGeom>
          <a:noFill/>
          <a:ln>
            <a:noFill/>
          </a:ln>
        </p:spPr>
      </p:sp>
      <p:sp>
        <p:nvSpPr>
          <p:cNvPr id="46" name="Google Shape;46;p37"/>
          <p:cNvSpPr/>
          <p:nvPr>
            <p:ph idx="3" type="pic"/>
          </p:nvPr>
        </p:nvSpPr>
        <p:spPr>
          <a:xfrm>
            <a:off x="2820846" y="820596"/>
            <a:ext cx="3502308" cy="3502308"/>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제목 슬라이드">
  <p:cSld name="3_제목 슬라이드">
    <p:spTree>
      <p:nvGrpSpPr>
        <p:cNvPr id="47" name="Shape 47"/>
        <p:cNvGrpSpPr/>
        <p:nvPr/>
      </p:nvGrpSpPr>
      <p:grpSpPr>
        <a:xfrm>
          <a:off x="0" y="0"/>
          <a:ext cx="0" cy="0"/>
          <a:chOff x="0" y="0"/>
          <a:chExt cx="0" cy="0"/>
        </a:xfrm>
      </p:grpSpPr>
      <p:sp>
        <p:nvSpPr>
          <p:cNvPr id="48" name="Google Shape;48;p38"/>
          <p:cNvSpPr/>
          <p:nvPr>
            <p:ph idx="2" type="pic"/>
          </p:nvPr>
        </p:nvSpPr>
        <p:spPr>
          <a:xfrm>
            <a:off x="0" y="0"/>
            <a:ext cx="9144000" cy="5143500"/>
          </a:xfrm>
          <a:prstGeom prst="rect">
            <a:avLst/>
          </a:prstGeom>
          <a:noFill/>
          <a:ln>
            <a:noFill/>
          </a:ln>
        </p:spPr>
      </p:sp>
      <p:sp>
        <p:nvSpPr>
          <p:cNvPr id="49" name="Google Shape;49;p38"/>
          <p:cNvSpPr/>
          <p:nvPr>
            <p:ph idx="3" type="pic"/>
          </p:nvPr>
        </p:nvSpPr>
        <p:spPr>
          <a:xfrm>
            <a:off x="3165745" y="1165495"/>
            <a:ext cx="2812511" cy="2812511"/>
          </a:xfrm>
          <a:prstGeom prst="ellipse">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제목 슬라이드">
  <p:cSld name="4_제목 슬라이드">
    <p:spTree>
      <p:nvGrpSpPr>
        <p:cNvPr id="50" name="Shape 50"/>
        <p:cNvGrpSpPr/>
        <p:nvPr/>
      </p:nvGrpSpPr>
      <p:grpSpPr>
        <a:xfrm>
          <a:off x="0" y="0"/>
          <a:ext cx="0" cy="0"/>
          <a:chOff x="0" y="0"/>
          <a:chExt cx="0" cy="0"/>
        </a:xfrm>
      </p:grpSpPr>
      <p:sp>
        <p:nvSpPr>
          <p:cNvPr id="51" name="Google Shape;51;p39"/>
          <p:cNvSpPr/>
          <p:nvPr>
            <p:ph idx="2" type="pic"/>
          </p:nvPr>
        </p:nvSpPr>
        <p:spPr>
          <a:xfrm>
            <a:off x="0" y="0"/>
            <a:ext cx="9144000" cy="5143500"/>
          </a:xfrm>
          <a:prstGeom prst="rect">
            <a:avLst/>
          </a:prstGeom>
          <a:noFill/>
          <a:ln>
            <a:noFill/>
          </a:ln>
        </p:spPr>
      </p:sp>
      <p:sp>
        <p:nvSpPr>
          <p:cNvPr id="52" name="Google Shape;52;p39"/>
          <p:cNvSpPr/>
          <p:nvPr>
            <p:ph idx="3" type="pic"/>
          </p:nvPr>
        </p:nvSpPr>
        <p:spPr>
          <a:xfrm>
            <a:off x="3644354" y="2439101"/>
            <a:ext cx="1855291" cy="1855291"/>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제목 슬라이드">
  <p:cSld name="5_제목 슬라이드">
    <p:spTree>
      <p:nvGrpSpPr>
        <p:cNvPr id="53" name="Shape 53"/>
        <p:cNvGrpSpPr/>
        <p:nvPr/>
      </p:nvGrpSpPr>
      <p:grpSpPr>
        <a:xfrm>
          <a:off x="0" y="0"/>
          <a:ext cx="0" cy="0"/>
          <a:chOff x="0" y="0"/>
          <a:chExt cx="0" cy="0"/>
        </a:xfrm>
      </p:grpSpPr>
      <p:sp>
        <p:nvSpPr>
          <p:cNvPr id="54" name="Google Shape;54;p40"/>
          <p:cNvSpPr/>
          <p:nvPr>
            <p:ph idx="2" type="pic"/>
          </p:nvPr>
        </p:nvSpPr>
        <p:spPr>
          <a:xfrm>
            <a:off x="498022" y="534761"/>
            <a:ext cx="3339193" cy="4073978"/>
          </a:xfrm>
          <a:prstGeom prst="rect">
            <a:avLst/>
          </a:prstGeom>
          <a:noFill/>
          <a:ln>
            <a:noFill/>
          </a:ln>
        </p:spPr>
      </p:sp>
      <p:sp>
        <p:nvSpPr>
          <p:cNvPr id="55" name="Google Shape;55;p40"/>
          <p:cNvSpPr/>
          <p:nvPr>
            <p:ph idx="3" type="pic"/>
          </p:nvPr>
        </p:nvSpPr>
        <p:spPr>
          <a:xfrm>
            <a:off x="4049486" y="534761"/>
            <a:ext cx="4596492" cy="1800224"/>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제목 슬라이드">
  <p:cSld name="7_제목 슬라이드">
    <p:spTree>
      <p:nvGrpSpPr>
        <p:cNvPr id="56" name="Shape 56"/>
        <p:cNvGrpSpPr/>
        <p:nvPr/>
      </p:nvGrpSpPr>
      <p:grpSpPr>
        <a:xfrm>
          <a:off x="0" y="0"/>
          <a:ext cx="0" cy="0"/>
          <a:chOff x="0" y="0"/>
          <a:chExt cx="0" cy="0"/>
        </a:xfrm>
      </p:grpSpPr>
      <p:sp>
        <p:nvSpPr>
          <p:cNvPr id="57" name="Google Shape;57;p41"/>
          <p:cNvSpPr/>
          <p:nvPr>
            <p:ph idx="2" type="pic"/>
          </p:nvPr>
        </p:nvSpPr>
        <p:spPr>
          <a:xfrm>
            <a:off x="0" y="0"/>
            <a:ext cx="9144000" cy="5143500"/>
          </a:xfrm>
          <a:prstGeom prst="rect">
            <a:avLst/>
          </a:prstGeom>
          <a:noFill/>
          <a:ln>
            <a:noFill/>
          </a:ln>
        </p:spPr>
      </p:sp>
      <p:sp>
        <p:nvSpPr>
          <p:cNvPr id="58" name="Google Shape;58;p41"/>
          <p:cNvSpPr/>
          <p:nvPr>
            <p:ph idx="3" type="pic"/>
          </p:nvPr>
        </p:nvSpPr>
        <p:spPr>
          <a:xfrm>
            <a:off x="4572000" y="820596"/>
            <a:ext cx="3502308" cy="3502308"/>
          </a:xfrm>
          <a:prstGeom prst="ellipse">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제목 슬라이드">
  <p:cSld name="21_제목 슬라이드">
    <p:spTree>
      <p:nvGrpSpPr>
        <p:cNvPr id="59" name="Shape 59"/>
        <p:cNvGrpSpPr/>
        <p:nvPr/>
      </p:nvGrpSpPr>
      <p:grpSpPr>
        <a:xfrm>
          <a:off x="0" y="0"/>
          <a:ext cx="0" cy="0"/>
          <a:chOff x="0" y="0"/>
          <a:chExt cx="0" cy="0"/>
        </a:xfrm>
      </p:grpSpPr>
      <p:sp>
        <p:nvSpPr>
          <p:cNvPr id="60" name="Google Shape;60;p42"/>
          <p:cNvSpPr/>
          <p:nvPr>
            <p:ph idx="2" type="pic"/>
          </p:nvPr>
        </p:nvSpPr>
        <p:spPr>
          <a:xfrm>
            <a:off x="498022" y="534761"/>
            <a:ext cx="2501321" cy="4073978"/>
          </a:xfrm>
          <a:prstGeom prst="rect">
            <a:avLst/>
          </a:prstGeom>
          <a:noFill/>
          <a:ln>
            <a:noFill/>
          </a:ln>
        </p:spPr>
      </p:sp>
      <p:sp>
        <p:nvSpPr>
          <p:cNvPr id="61" name="Google Shape;61;p42"/>
          <p:cNvSpPr/>
          <p:nvPr>
            <p:ph idx="3" type="pic"/>
          </p:nvPr>
        </p:nvSpPr>
        <p:spPr>
          <a:xfrm>
            <a:off x="5998684" y="534761"/>
            <a:ext cx="2647292" cy="1800224"/>
          </a:xfrm>
          <a:prstGeom prst="rect">
            <a:avLst/>
          </a:prstGeom>
          <a:noFill/>
          <a:ln>
            <a:noFill/>
          </a:ln>
        </p:spPr>
      </p:sp>
      <p:sp>
        <p:nvSpPr>
          <p:cNvPr id="62" name="Google Shape;62;p42"/>
          <p:cNvSpPr/>
          <p:nvPr>
            <p:ph idx="4" type="pic"/>
          </p:nvPr>
        </p:nvSpPr>
        <p:spPr>
          <a:xfrm>
            <a:off x="5998685" y="2499894"/>
            <a:ext cx="2647292" cy="2108845"/>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제목 슬라이드">
  <p:cSld name="8_제목 슬라이드">
    <p:spTree>
      <p:nvGrpSpPr>
        <p:cNvPr id="63" name="Shape 63"/>
        <p:cNvGrpSpPr/>
        <p:nvPr/>
      </p:nvGrpSpPr>
      <p:grpSpPr>
        <a:xfrm>
          <a:off x="0" y="0"/>
          <a:ext cx="0" cy="0"/>
          <a:chOff x="0" y="0"/>
          <a:chExt cx="0" cy="0"/>
        </a:xfrm>
      </p:grpSpPr>
      <p:sp>
        <p:nvSpPr>
          <p:cNvPr id="64" name="Google Shape;64;p43"/>
          <p:cNvSpPr/>
          <p:nvPr>
            <p:ph idx="2" type="pic"/>
          </p:nvPr>
        </p:nvSpPr>
        <p:spPr>
          <a:xfrm>
            <a:off x="0" y="1959673"/>
            <a:ext cx="9152230" cy="3183827"/>
          </a:xfrm>
          <a:prstGeom prst="rect">
            <a:avLst/>
          </a:prstGeom>
          <a:noFill/>
          <a:ln>
            <a:noFill/>
          </a:ln>
        </p:spPr>
      </p:sp>
      <p:sp>
        <p:nvSpPr>
          <p:cNvPr id="65" name="Google Shape;65;p43"/>
          <p:cNvSpPr/>
          <p:nvPr>
            <p:ph idx="3" type="pic"/>
          </p:nvPr>
        </p:nvSpPr>
        <p:spPr>
          <a:xfrm>
            <a:off x="3590245" y="1189943"/>
            <a:ext cx="1979840" cy="3122839"/>
          </a:xfrm>
          <a:prstGeom prst="rect">
            <a:avLst/>
          </a:prstGeom>
          <a:noFill/>
          <a:ln>
            <a:noFill/>
          </a:ln>
        </p:spPr>
      </p:sp>
      <p:sp>
        <p:nvSpPr>
          <p:cNvPr id="66" name="Google Shape;66;p43"/>
          <p:cNvSpPr/>
          <p:nvPr>
            <p:ph idx="4" type="pic"/>
          </p:nvPr>
        </p:nvSpPr>
        <p:spPr>
          <a:xfrm>
            <a:off x="5800725" y="1189944"/>
            <a:ext cx="1979840" cy="3122839"/>
          </a:xfrm>
          <a:prstGeom prst="rect">
            <a:avLst/>
          </a:prstGeom>
          <a:noFill/>
          <a:ln>
            <a:noFill/>
          </a:ln>
        </p:spPr>
      </p:sp>
      <p:sp>
        <p:nvSpPr>
          <p:cNvPr id="67" name="Google Shape;67;p43"/>
          <p:cNvSpPr/>
          <p:nvPr>
            <p:ph idx="5" type="pic"/>
          </p:nvPr>
        </p:nvSpPr>
        <p:spPr>
          <a:xfrm>
            <a:off x="1371600" y="1189943"/>
            <a:ext cx="1979840" cy="3122839"/>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제목 슬라이드">
  <p:cSld name="9_제목 슬라이드">
    <p:spTree>
      <p:nvGrpSpPr>
        <p:cNvPr id="68" name="Shape 68"/>
        <p:cNvGrpSpPr/>
        <p:nvPr/>
      </p:nvGrpSpPr>
      <p:grpSpPr>
        <a:xfrm>
          <a:off x="0" y="0"/>
          <a:ext cx="0" cy="0"/>
          <a:chOff x="0" y="0"/>
          <a:chExt cx="0" cy="0"/>
        </a:xfrm>
      </p:grpSpPr>
      <p:sp>
        <p:nvSpPr>
          <p:cNvPr id="69" name="Google Shape;69;p44"/>
          <p:cNvSpPr/>
          <p:nvPr>
            <p:ph idx="2" type="pic"/>
          </p:nvPr>
        </p:nvSpPr>
        <p:spPr>
          <a:xfrm>
            <a:off x="0" y="0"/>
            <a:ext cx="9144000" cy="5143500"/>
          </a:xfrm>
          <a:prstGeom prst="rect">
            <a:avLst/>
          </a:prstGeom>
          <a:noFill/>
          <a:ln>
            <a:noFill/>
          </a:ln>
        </p:spPr>
      </p:sp>
      <p:sp>
        <p:nvSpPr>
          <p:cNvPr id="70" name="Google Shape;70;p44"/>
          <p:cNvSpPr/>
          <p:nvPr>
            <p:ph idx="3" type="pic"/>
          </p:nvPr>
        </p:nvSpPr>
        <p:spPr>
          <a:xfrm>
            <a:off x="718457" y="648975"/>
            <a:ext cx="1379765" cy="1379765"/>
          </a:xfrm>
          <a:prstGeom prst="ellipse">
            <a:avLst/>
          </a:prstGeom>
          <a:noFill/>
          <a:ln>
            <a:noFill/>
          </a:ln>
        </p:spPr>
      </p:sp>
      <p:sp>
        <p:nvSpPr>
          <p:cNvPr id="71" name="Google Shape;71;p44"/>
          <p:cNvSpPr/>
          <p:nvPr>
            <p:ph idx="4" type="pic"/>
          </p:nvPr>
        </p:nvSpPr>
        <p:spPr>
          <a:xfrm>
            <a:off x="2653393" y="648975"/>
            <a:ext cx="1379765" cy="1379765"/>
          </a:xfrm>
          <a:prstGeom prst="ellipse">
            <a:avLst/>
          </a:prstGeom>
          <a:noFill/>
          <a:ln>
            <a:noFill/>
          </a:ln>
        </p:spPr>
      </p:sp>
      <p:sp>
        <p:nvSpPr>
          <p:cNvPr id="72" name="Google Shape;72;p44"/>
          <p:cNvSpPr/>
          <p:nvPr>
            <p:ph idx="5" type="pic"/>
          </p:nvPr>
        </p:nvSpPr>
        <p:spPr>
          <a:xfrm>
            <a:off x="4572000" y="648975"/>
            <a:ext cx="1379765" cy="1379765"/>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제목 슬라이드">
  <p:cSld name="10_제목 슬라이드">
    <p:spTree>
      <p:nvGrpSpPr>
        <p:cNvPr id="73" name="Shape 73"/>
        <p:cNvGrpSpPr/>
        <p:nvPr/>
      </p:nvGrpSpPr>
      <p:grpSpPr>
        <a:xfrm>
          <a:off x="0" y="0"/>
          <a:ext cx="0" cy="0"/>
          <a:chOff x="0" y="0"/>
          <a:chExt cx="0" cy="0"/>
        </a:xfrm>
      </p:grpSpPr>
      <p:sp>
        <p:nvSpPr>
          <p:cNvPr id="74" name="Google Shape;74;p45"/>
          <p:cNvSpPr/>
          <p:nvPr>
            <p:ph idx="2" type="pic"/>
          </p:nvPr>
        </p:nvSpPr>
        <p:spPr>
          <a:xfrm>
            <a:off x="4718958" y="2212521"/>
            <a:ext cx="3992336" cy="2571750"/>
          </a:xfrm>
          <a:prstGeom prst="rect">
            <a:avLst/>
          </a:prstGeom>
          <a:noFill/>
          <a:ln>
            <a:noFill/>
          </a:ln>
        </p:spPr>
      </p:sp>
      <p:sp>
        <p:nvSpPr>
          <p:cNvPr id="75" name="Google Shape;75;p45"/>
          <p:cNvSpPr/>
          <p:nvPr>
            <p:ph idx="3" type="pic"/>
          </p:nvPr>
        </p:nvSpPr>
        <p:spPr>
          <a:xfrm>
            <a:off x="432708" y="2212521"/>
            <a:ext cx="3992336" cy="25717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spTree>
      <p:nvGrpSpPr>
        <p:cNvPr id="15" name="Shape 15"/>
        <p:cNvGrpSpPr/>
        <p:nvPr/>
      </p:nvGrpSpPr>
      <p:grpSpPr>
        <a:xfrm>
          <a:off x="0" y="0"/>
          <a:ext cx="0" cy="0"/>
          <a:chOff x="0" y="0"/>
          <a:chExt cx="0" cy="0"/>
        </a:xfrm>
      </p:grpSpPr>
      <p:sp>
        <p:nvSpPr>
          <p:cNvPr id="16" name="Google Shape;16;p26"/>
          <p:cNvSpPr/>
          <p:nvPr>
            <p:ph idx="2" type="pic"/>
          </p:nvPr>
        </p:nvSpPr>
        <p:spPr>
          <a:xfrm>
            <a:off x="0" y="0"/>
            <a:ext cx="91440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제목 슬라이드">
  <p:cSld name="11_제목 슬라이드">
    <p:spTree>
      <p:nvGrpSpPr>
        <p:cNvPr id="76" name="Shape 76"/>
        <p:cNvGrpSpPr/>
        <p:nvPr/>
      </p:nvGrpSpPr>
      <p:grpSpPr>
        <a:xfrm>
          <a:off x="0" y="0"/>
          <a:ext cx="0" cy="0"/>
          <a:chOff x="0" y="0"/>
          <a:chExt cx="0" cy="0"/>
        </a:xfrm>
      </p:grpSpPr>
      <p:sp>
        <p:nvSpPr>
          <p:cNvPr id="77" name="Google Shape;77;p46"/>
          <p:cNvSpPr/>
          <p:nvPr>
            <p:ph idx="2" type="pic"/>
          </p:nvPr>
        </p:nvSpPr>
        <p:spPr>
          <a:xfrm>
            <a:off x="0" y="0"/>
            <a:ext cx="9144000" cy="5143500"/>
          </a:xfrm>
          <a:prstGeom prst="rect">
            <a:avLst/>
          </a:prstGeom>
          <a:noFill/>
          <a:ln>
            <a:noFill/>
          </a:ln>
        </p:spPr>
      </p:sp>
      <p:sp>
        <p:nvSpPr>
          <p:cNvPr id="78" name="Google Shape;78;p46"/>
          <p:cNvSpPr/>
          <p:nvPr>
            <p:ph idx="3" type="pic"/>
          </p:nvPr>
        </p:nvSpPr>
        <p:spPr>
          <a:xfrm>
            <a:off x="4727121" y="1245054"/>
            <a:ext cx="2653393" cy="2653393"/>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제목 슬라이드">
  <p:cSld name="12_제목 슬라이드">
    <p:spTree>
      <p:nvGrpSpPr>
        <p:cNvPr id="79" name="Shape 79"/>
        <p:cNvGrpSpPr/>
        <p:nvPr/>
      </p:nvGrpSpPr>
      <p:grpSpPr>
        <a:xfrm>
          <a:off x="0" y="0"/>
          <a:ext cx="0" cy="0"/>
          <a:chOff x="0" y="0"/>
          <a:chExt cx="0" cy="0"/>
        </a:xfrm>
      </p:grpSpPr>
      <p:sp>
        <p:nvSpPr>
          <p:cNvPr id="80" name="Google Shape;80;p47"/>
          <p:cNvSpPr/>
          <p:nvPr>
            <p:ph idx="2" type="pic"/>
          </p:nvPr>
        </p:nvSpPr>
        <p:spPr>
          <a:xfrm>
            <a:off x="4800600" y="1124588"/>
            <a:ext cx="2894325" cy="2894325"/>
          </a:xfrm>
          <a:prstGeom prst="diamond">
            <a:avLst/>
          </a:prstGeom>
          <a:noFill/>
          <a:ln>
            <a:noFill/>
          </a:ln>
        </p:spPr>
      </p:sp>
      <p:sp>
        <p:nvSpPr>
          <p:cNvPr id="81" name="Google Shape;81;p47"/>
          <p:cNvSpPr/>
          <p:nvPr>
            <p:ph idx="3" type="pic"/>
          </p:nvPr>
        </p:nvSpPr>
        <p:spPr>
          <a:xfrm>
            <a:off x="3218642" y="1"/>
            <a:ext cx="2894325" cy="2448244"/>
          </a:xfrm>
          <a:prstGeom prst="rect">
            <a:avLst/>
          </a:prstGeom>
          <a:noFill/>
          <a:ln>
            <a:noFill/>
          </a:ln>
        </p:spPr>
      </p:sp>
      <p:sp>
        <p:nvSpPr>
          <p:cNvPr id="82" name="Google Shape;82;p47"/>
          <p:cNvSpPr/>
          <p:nvPr>
            <p:ph idx="4" type="pic"/>
          </p:nvPr>
        </p:nvSpPr>
        <p:spPr>
          <a:xfrm>
            <a:off x="6384471" y="-1"/>
            <a:ext cx="2766162" cy="2443206"/>
          </a:xfrm>
          <a:prstGeom prst="rect">
            <a:avLst/>
          </a:prstGeom>
          <a:noFill/>
          <a:ln>
            <a:noFill/>
          </a:ln>
        </p:spPr>
      </p:sp>
      <p:sp>
        <p:nvSpPr>
          <p:cNvPr id="83" name="Google Shape;83;p47"/>
          <p:cNvSpPr/>
          <p:nvPr>
            <p:ph idx="5" type="pic"/>
          </p:nvPr>
        </p:nvSpPr>
        <p:spPr>
          <a:xfrm>
            <a:off x="3218642" y="2700297"/>
            <a:ext cx="2894325" cy="2443205"/>
          </a:xfrm>
          <a:prstGeom prst="rect">
            <a:avLst/>
          </a:prstGeom>
          <a:noFill/>
          <a:ln>
            <a:noFill/>
          </a:ln>
        </p:spPr>
      </p:sp>
      <p:sp>
        <p:nvSpPr>
          <p:cNvPr id="84" name="Google Shape;84;p47"/>
          <p:cNvSpPr/>
          <p:nvPr>
            <p:ph idx="6" type="pic"/>
          </p:nvPr>
        </p:nvSpPr>
        <p:spPr>
          <a:xfrm>
            <a:off x="5426807" y="1419675"/>
            <a:ext cx="3723826" cy="3723826"/>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제목 슬라이드">
  <p:cSld name="13_제목 슬라이드">
    <p:spTree>
      <p:nvGrpSpPr>
        <p:cNvPr id="85" name="Shape 85"/>
        <p:cNvGrpSpPr/>
        <p:nvPr/>
      </p:nvGrpSpPr>
      <p:grpSpPr>
        <a:xfrm>
          <a:off x="0" y="0"/>
          <a:ext cx="0" cy="0"/>
          <a:chOff x="0" y="0"/>
          <a:chExt cx="0" cy="0"/>
        </a:xfrm>
      </p:grpSpPr>
      <p:sp>
        <p:nvSpPr>
          <p:cNvPr id="86" name="Google Shape;86;p48"/>
          <p:cNvSpPr/>
          <p:nvPr>
            <p:ph idx="2" type="pic"/>
          </p:nvPr>
        </p:nvSpPr>
        <p:spPr>
          <a:xfrm>
            <a:off x="0" y="0"/>
            <a:ext cx="9144000" cy="5143500"/>
          </a:xfrm>
          <a:prstGeom prst="rect">
            <a:avLst/>
          </a:prstGeom>
          <a:noFill/>
          <a:ln>
            <a:noFill/>
          </a:ln>
        </p:spPr>
      </p:sp>
      <p:sp>
        <p:nvSpPr>
          <p:cNvPr id="87" name="Google Shape;87;p48"/>
          <p:cNvSpPr/>
          <p:nvPr>
            <p:ph idx="3" type="pic"/>
          </p:nvPr>
        </p:nvSpPr>
        <p:spPr>
          <a:xfrm>
            <a:off x="3322333" y="792646"/>
            <a:ext cx="2499335" cy="355820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제목 슬라이드">
  <p:cSld name="14_제목 슬라이드">
    <p:spTree>
      <p:nvGrpSpPr>
        <p:cNvPr id="88" name="Shape 88"/>
        <p:cNvGrpSpPr/>
        <p:nvPr/>
      </p:nvGrpSpPr>
      <p:grpSpPr>
        <a:xfrm>
          <a:off x="0" y="0"/>
          <a:ext cx="0" cy="0"/>
          <a:chOff x="0" y="0"/>
          <a:chExt cx="0" cy="0"/>
        </a:xfrm>
      </p:grpSpPr>
      <p:sp>
        <p:nvSpPr>
          <p:cNvPr id="89" name="Google Shape;89;p49"/>
          <p:cNvSpPr/>
          <p:nvPr>
            <p:ph idx="2" type="pic"/>
          </p:nvPr>
        </p:nvSpPr>
        <p:spPr>
          <a:xfrm>
            <a:off x="3531280" y="1112823"/>
            <a:ext cx="2081441" cy="1673756"/>
          </a:xfrm>
          <a:prstGeom prst="rect">
            <a:avLst/>
          </a:prstGeom>
          <a:noFill/>
          <a:ln>
            <a:noFill/>
          </a:ln>
        </p:spPr>
      </p:sp>
      <p:sp>
        <p:nvSpPr>
          <p:cNvPr id="90" name="Google Shape;90;p49"/>
          <p:cNvSpPr/>
          <p:nvPr>
            <p:ph idx="3" type="pic"/>
          </p:nvPr>
        </p:nvSpPr>
        <p:spPr>
          <a:xfrm>
            <a:off x="924787" y="1112823"/>
            <a:ext cx="2081441" cy="1673756"/>
          </a:xfrm>
          <a:prstGeom prst="rect">
            <a:avLst/>
          </a:prstGeom>
          <a:noFill/>
          <a:ln>
            <a:noFill/>
          </a:ln>
        </p:spPr>
      </p:sp>
      <p:sp>
        <p:nvSpPr>
          <p:cNvPr id="91" name="Google Shape;91;p49"/>
          <p:cNvSpPr/>
          <p:nvPr>
            <p:ph idx="4" type="pic"/>
          </p:nvPr>
        </p:nvSpPr>
        <p:spPr>
          <a:xfrm>
            <a:off x="6137773" y="1112823"/>
            <a:ext cx="2081441" cy="1673756"/>
          </a:xfrm>
          <a:prstGeom prst="rect">
            <a:avLst/>
          </a:prstGeom>
          <a:noFill/>
          <a:ln>
            <a:noFill/>
          </a:ln>
        </p:spPr>
      </p:sp>
      <p:sp>
        <p:nvSpPr>
          <p:cNvPr id="92" name="Google Shape;92;p49"/>
          <p:cNvSpPr/>
          <p:nvPr>
            <p:ph idx="5" type="pic"/>
          </p:nvPr>
        </p:nvSpPr>
        <p:spPr>
          <a:xfrm>
            <a:off x="0" y="2786578"/>
            <a:ext cx="9144000" cy="2356922"/>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제목 슬라이드">
  <p:cSld name="15_제목 슬라이드">
    <p:spTree>
      <p:nvGrpSpPr>
        <p:cNvPr id="93" name="Shape 93"/>
        <p:cNvGrpSpPr/>
        <p:nvPr/>
      </p:nvGrpSpPr>
      <p:grpSpPr>
        <a:xfrm>
          <a:off x="0" y="0"/>
          <a:ext cx="0" cy="0"/>
          <a:chOff x="0" y="0"/>
          <a:chExt cx="0" cy="0"/>
        </a:xfrm>
      </p:grpSpPr>
      <p:sp>
        <p:nvSpPr>
          <p:cNvPr id="94" name="Google Shape;94;p50"/>
          <p:cNvSpPr/>
          <p:nvPr>
            <p:ph idx="2" type="pic"/>
          </p:nvPr>
        </p:nvSpPr>
        <p:spPr>
          <a:xfrm>
            <a:off x="0" y="0"/>
            <a:ext cx="9144000" cy="5143500"/>
          </a:xfrm>
          <a:prstGeom prst="rect">
            <a:avLst/>
          </a:prstGeom>
          <a:noFill/>
          <a:ln>
            <a:noFill/>
          </a:ln>
        </p:spPr>
      </p:sp>
      <p:sp>
        <p:nvSpPr>
          <p:cNvPr id="95" name="Google Shape;95;p50"/>
          <p:cNvSpPr/>
          <p:nvPr>
            <p:ph idx="3" type="pic"/>
          </p:nvPr>
        </p:nvSpPr>
        <p:spPr>
          <a:xfrm>
            <a:off x="3086474" y="0"/>
            <a:ext cx="2971053" cy="5143500"/>
          </a:xfrm>
          <a:prstGeom prst="rect">
            <a:avLst/>
          </a:prstGeom>
          <a:noFill/>
          <a:ln>
            <a:noFill/>
          </a:ln>
        </p:spPr>
      </p:sp>
      <p:sp>
        <p:nvSpPr>
          <p:cNvPr id="96" name="Google Shape;96;p50"/>
          <p:cNvSpPr/>
          <p:nvPr>
            <p:ph idx="4" type="pic"/>
          </p:nvPr>
        </p:nvSpPr>
        <p:spPr>
          <a:xfrm>
            <a:off x="6741049" y="1645935"/>
            <a:ext cx="1851631" cy="1851631"/>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제목 슬라이드">
  <p:cSld name="16_제목 슬라이드">
    <p:spTree>
      <p:nvGrpSpPr>
        <p:cNvPr id="97" name="Shape 97"/>
        <p:cNvGrpSpPr/>
        <p:nvPr/>
      </p:nvGrpSpPr>
      <p:grpSpPr>
        <a:xfrm>
          <a:off x="0" y="0"/>
          <a:ext cx="0" cy="0"/>
          <a:chOff x="0" y="0"/>
          <a:chExt cx="0" cy="0"/>
        </a:xfrm>
      </p:grpSpPr>
      <p:sp>
        <p:nvSpPr>
          <p:cNvPr id="98" name="Google Shape;98;p51"/>
          <p:cNvSpPr/>
          <p:nvPr>
            <p:ph idx="2" type="pic"/>
          </p:nvPr>
        </p:nvSpPr>
        <p:spPr>
          <a:xfrm>
            <a:off x="0" y="0"/>
            <a:ext cx="9144000" cy="5143500"/>
          </a:xfrm>
          <a:prstGeom prst="rect">
            <a:avLst/>
          </a:prstGeom>
          <a:noFill/>
          <a:ln>
            <a:noFill/>
          </a:ln>
        </p:spPr>
      </p:sp>
      <p:sp>
        <p:nvSpPr>
          <p:cNvPr id="99" name="Google Shape;99;p51"/>
          <p:cNvSpPr/>
          <p:nvPr>
            <p:ph idx="3" type="pic"/>
          </p:nvPr>
        </p:nvSpPr>
        <p:spPr>
          <a:xfrm>
            <a:off x="734785" y="996007"/>
            <a:ext cx="1379765" cy="1379765"/>
          </a:xfrm>
          <a:prstGeom prst="ellipse">
            <a:avLst/>
          </a:prstGeom>
          <a:noFill/>
          <a:ln>
            <a:noFill/>
          </a:ln>
        </p:spPr>
      </p:sp>
      <p:sp>
        <p:nvSpPr>
          <p:cNvPr id="100" name="Google Shape;100;p51"/>
          <p:cNvSpPr/>
          <p:nvPr>
            <p:ph idx="4" type="pic"/>
          </p:nvPr>
        </p:nvSpPr>
        <p:spPr>
          <a:xfrm>
            <a:off x="4815600" y="996007"/>
            <a:ext cx="1379765" cy="1379765"/>
          </a:xfrm>
          <a:prstGeom prst="ellipse">
            <a:avLst/>
          </a:prstGeom>
          <a:noFill/>
          <a:ln>
            <a:noFill/>
          </a:ln>
        </p:spPr>
      </p:sp>
      <p:sp>
        <p:nvSpPr>
          <p:cNvPr id="101" name="Google Shape;101;p51"/>
          <p:cNvSpPr/>
          <p:nvPr>
            <p:ph idx="5" type="pic"/>
          </p:nvPr>
        </p:nvSpPr>
        <p:spPr>
          <a:xfrm>
            <a:off x="6856007" y="996007"/>
            <a:ext cx="1379765" cy="1379765"/>
          </a:xfrm>
          <a:prstGeom prst="ellipse">
            <a:avLst/>
          </a:prstGeom>
          <a:noFill/>
          <a:ln>
            <a:noFill/>
          </a:ln>
        </p:spPr>
      </p:sp>
      <p:sp>
        <p:nvSpPr>
          <p:cNvPr id="102" name="Google Shape;102;p51"/>
          <p:cNvSpPr/>
          <p:nvPr>
            <p:ph idx="6" type="pic"/>
          </p:nvPr>
        </p:nvSpPr>
        <p:spPr>
          <a:xfrm>
            <a:off x="2775193" y="996007"/>
            <a:ext cx="1379765" cy="1379765"/>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제목 슬라이드">
  <p:cSld name="17_제목 슬라이드">
    <p:spTree>
      <p:nvGrpSpPr>
        <p:cNvPr id="103" name="Shape 103"/>
        <p:cNvGrpSpPr/>
        <p:nvPr/>
      </p:nvGrpSpPr>
      <p:grpSpPr>
        <a:xfrm>
          <a:off x="0" y="0"/>
          <a:ext cx="0" cy="0"/>
          <a:chOff x="0" y="0"/>
          <a:chExt cx="0" cy="0"/>
        </a:xfrm>
      </p:grpSpPr>
      <p:sp>
        <p:nvSpPr>
          <p:cNvPr id="104" name="Google Shape;104;p52"/>
          <p:cNvSpPr/>
          <p:nvPr>
            <p:ph idx="2" type="pic"/>
          </p:nvPr>
        </p:nvSpPr>
        <p:spPr>
          <a:xfrm>
            <a:off x="0" y="0"/>
            <a:ext cx="9144000" cy="3371162"/>
          </a:xfrm>
          <a:prstGeom prst="rect">
            <a:avLst/>
          </a:prstGeom>
          <a:noFill/>
          <a:ln>
            <a:noFill/>
          </a:ln>
        </p:spPr>
      </p:sp>
      <p:sp>
        <p:nvSpPr>
          <p:cNvPr id="105" name="Google Shape;105;p52"/>
          <p:cNvSpPr/>
          <p:nvPr>
            <p:ph idx="3" type="pic"/>
          </p:nvPr>
        </p:nvSpPr>
        <p:spPr>
          <a:xfrm>
            <a:off x="5898942" y="1888372"/>
            <a:ext cx="2570275" cy="2570275"/>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제목 슬라이드">
  <p:cSld name="19_제목 슬라이드">
    <p:spTree>
      <p:nvGrpSpPr>
        <p:cNvPr id="106" name="Shape 106"/>
        <p:cNvGrpSpPr/>
        <p:nvPr/>
      </p:nvGrpSpPr>
      <p:grpSpPr>
        <a:xfrm>
          <a:off x="0" y="0"/>
          <a:ext cx="0" cy="0"/>
          <a:chOff x="0" y="0"/>
          <a:chExt cx="0" cy="0"/>
        </a:xfrm>
      </p:grpSpPr>
      <p:sp>
        <p:nvSpPr>
          <p:cNvPr id="107" name="Google Shape;107;p53"/>
          <p:cNvSpPr/>
          <p:nvPr>
            <p:ph idx="2" type="pic"/>
          </p:nvPr>
        </p:nvSpPr>
        <p:spPr>
          <a:xfrm>
            <a:off x="0" y="0"/>
            <a:ext cx="4888735" cy="5143500"/>
          </a:xfrm>
          <a:prstGeom prst="rect">
            <a:avLst/>
          </a:prstGeom>
          <a:noFill/>
          <a:ln>
            <a:noFill/>
          </a:ln>
        </p:spPr>
      </p:sp>
      <p:sp>
        <p:nvSpPr>
          <p:cNvPr id="108" name="Google Shape;108;p53"/>
          <p:cNvSpPr/>
          <p:nvPr>
            <p:ph idx="3" type="pic"/>
          </p:nvPr>
        </p:nvSpPr>
        <p:spPr>
          <a:xfrm>
            <a:off x="5757291" y="1015074"/>
            <a:ext cx="2612775" cy="1556676"/>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제목 슬라이드">
  <p:cSld name="18_제목 슬라이드">
    <p:spTree>
      <p:nvGrpSpPr>
        <p:cNvPr id="109" name="Shape 109"/>
        <p:cNvGrpSpPr/>
        <p:nvPr/>
      </p:nvGrpSpPr>
      <p:grpSpPr>
        <a:xfrm>
          <a:off x="0" y="0"/>
          <a:ext cx="0" cy="0"/>
          <a:chOff x="0" y="0"/>
          <a:chExt cx="0" cy="0"/>
        </a:xfrm>
      </p:grpSpPr>
      <p:sp>
        <p:nvSpPr>
          <p:cNvPr id="110" name="Google Shape;110;p54"/>
          <p:cNvSpPr/>
          <p:nvPr>
            <p:ph idx="2" type="pic"/>
          </p:nvPr>
        </p:nvSpPr>
        <p:spPr>
          <a:xfrm>
            <a:off x="1539702" y="1704172"/>
            <a:ext cx="1901428" cy="1900238"/>
          </a:xfrm>
          <a:prstGeom prst="rect">
            <a:avLst/>
          </a:prstGeom>
          <a:noFill/>
          <a:ln>
            <a:noFill/>
          </a:ln>
        </p:spPr>
      </p:sp>
      <p:sp>
        <p:nvSpPr>
          <p:cNvPr id="111" name="Google Shape;111;p54"/>
          <p:cNvSpPr/>
          <p:nvPr>
            <p:ph idx="3" type="pic"/>
          </p:nvPr>
        </p:nvSpPr>
        <p:spPr>
          <a:xfrm>
            <a:off x="3621286" y="1704172"/>
            <a:ext cx="1901428" cy="1900238"/>
          </a:xfrm>
          <a:prstGeom prst="rect">
            <a:avLst/>
          </a:prstGeom>
          <a:noFill/>
          <a:ln>
            <a:noFill/>
          </a:ln>
        </p:spPr>
      </p:sp>
      <p:sp>
        <p:nvSpPr>
          <p:cNvPr id="112" name="Google Shape;112;p54"/>
          <p:cNvSpPr/>
          <p:nvPr>
            <p:ph idx="4" type="pic"/>
          </p:nvPr>
        </p:nvSpPr>
        <p:spPr>
          <a:xfrm>
            <a:off x="5702871" y="1704172"/>
            <a:ext cx="1901428" cy="1900238"/>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제목 슬라이드">
  <p:cSld name="22_제목 슬라이드">
    <p:spTree>
      <p:nvGrpSpPr>
        <p:cNvPr id="113" name="Shape 113"/>
        <p:cNvGrpSpPr/>
        <p:nvPr/>
      </p:nvGrpSpPr>
      <p:grpSpPr>
        <a:xfrm>
          <a:off x="0" y="0"/>
          <a:ext cx="0" cy="0"/>
          <a:chOff x="0" y="0"/>
          <a:chExt cx="0" cy="0"/>
        </a:xfrm>
      </p:grpSpPr>
      <p:sp>
        <p:nvSpPr>
          <p:cNvPr id="114" name="Google Shape;114;p55"/>
          <p:cNvSpPr/>
          <p:nvPr>
            <p:ph idx="2" type="pic"/>
          </p:nvPr>
        </p:nvSpPr>
        <p:spPr>
          <a:xfrm>
            <a:off x="0" y="0"/>
            <a:ext cx="9144000" cy="5143500"/>
          </a:xfrm>
          <a:prstGeom prst="rect">
            <a:avLst/>
          </a:prstGeom>
          <a:noFill/>
          <a:ln>
            <a:noFill/>
          </a:ln>
        </p:spPr>
      </p:sp>
      <p:sp>
        <p:nvSpPr>
          <p:cNvPr id="115" name="Google Shape;115;p55"/>
          <p:cNvSpPr/>
          <p:nvPr>
            <p:ph idx="3" type="pic"/>
          </p:nvPr>
        </p:nvSpPr>
        <p:spPr>
          <a:xfrm>
            <a:off x="1447113" y="793214"/>
            <a:ext cx="1565312" cy="1565312"/>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제목 슬라이드">
  <p:cSld name="20_제목 슬라이드">
    <p:spTree>
      <p:nvGrpSpPr>
        <p:cNvPr id="116" name="Shape 116"/>
        <p:cNvGrpSpPr/>
        <p:nvPr/>
      </p:nvGrpSpPr>
      <p:grpSpPr>
        <a:xfrm>
          <a:off x="0" y="0"/>
          <a:ext cx="0" cy="0"/>
          <a:chOff x="0" y="0"/>
          <a:chExt cx="0" cy="0"/>
        </a:xfrm>
      </p:grpSpPr>
      <p:sp>
        <p:nvSpPr>
          <p:cNvPr id="117" name="Google Shape;117;p56"/>
          <p:cNvSpPr/>
          <p:nvPr>
            <p:ph idx="2" type="pic"/>
          </p:nvPr>
        </p:nvSpPr>
        <p:spPr>
          <a:xfrm>
            <a:off x="0" y="0"/>
            <a:ext cx="9144000" cy="5143500"/>
          </a:xfrm>
          <a:prstGeom prst="rect">
            <a:avLst/>
          </a:prstGeom>
          <a:noFill/>
          <a:ln>
            <a:noFill/>
          </a:ln>
        </p:spPr>
      </p:sp>
      <p:sp>
        <p:nvSpPr>
          <p:cNvPr id="118" name="Google Shape;118;p56"/>
          <p:cNvSpPr/>
          <p:nvPr>
            <p:ph idx="3" type="pic"/>
          </p:nvPr>
        </p:nvSpPr>
        <p:spPr>
          <a:xfrm>
            <a:off x="734785" y="1574392"/>
            <a:ext cx="1379765" cy="1379765"/>
          </a:xfrm>
          <a:prstGeom prst="ellipse">
            <a:avLst/>
          </a:prstGeom>
          <a:noFill/>
          <a:ln>
            <a:noFill/>
          </a:ln>
        </p:spPr>
      </p:sp>
      <p:sp>
        <p:nvSpPr>
          <p:cNvPr id="119" name="Google Shape;119;p56"/>
          <p:cNvSpPr/>
          <p:nvPr>
            <p:ph idx="4" type="pic"/>
          </p:nvPr>
        </p:nvSpPr>
        <p:spPr>
          <a:xfrm>
            <a:off x="4757761" y="1574392"/>
            <a:ext cx="1379765" cy="1379765"/>
          </a:xfrm>
          <a:prstGeom prst="ellipse">
            <a:avLst/>
          </a:prstGeom>
          <a:noFill/>
          <a:ln>
            <a:noFill/>
          </a:ln>
        </p:spPr>
      </p:sp>
      <p:sp>
        <p:nvSpPr>
          <p:cNvPr id="120" name="Google Shape;120;p56"/>
          <p:cNvSpPr/>
          <p:nvPr>
            <p:ph idx="5" type="pic"/>
          </p:nvPr>
        </p:nvSpPr>
        <p:spPr>
          <a:xfrm>
            <a:off x="4757761" y="3259973"/>
            <a:ext cx="1379765" cy="1379765"/>
          </a:xfrm>
          <a:prstGeom prst="ellipse">
            <a:avLst/>
          </a:prstGeom>
          <a:noFill/>
          <a:ln>
            <a:noFill/>
          </a:ln>
        </p:spPr>
      </p:sp>
      <p:sp>
        <p:nvSpPr>
          <p:cNvPr id="121" name="Google Shape;121;p56"/>
          <p:cNvSpPr/>
          <p:nvPr>
            <p:ph idx="6" type="pic"/>
          </p:nvPr>
        </p:nvSpPr>
        <p:spPr>
          <a:xfrm>
            <a:off x="734785" y="3259973"/>
            <a:ext cx="1379765" cy="1379765"/>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spTree>
      <p:nvGrpSpPr>
        <p:cNvPr id="122" name="Shape 122"/>
        <p:cNvGrpSpPr/>
        <p:nvPr/>
      </p:nvGrpSpPr>
      <p:grpSpPr>
        <a:xfrm>
          <a:off x="0" y="0"/>
          <a:ext cx="0" cy="0"/>
          <a:chOff x="0" y="0"/>
          <a:chExt cx="0" cy="0"/>
        </a:xfrm>
      </p:grpSpPr>
      <p:sp>
        <p:nvSpPr>
          <p:cNvPr id="123" name="Google Shape;123;p57"/>
          <p:cNvSpPr txBox="1"/>
          <p:nvPr>
            <p:ph type="title"/>
          </p:nvPr>
        </p:nvSpPr>
        <p:spPr>
          <a:xfrm>
            <a:off x="628650" y="300419"/>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5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5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사용자 지정 레이아웃">
  <p:cSld name="7_사용자 지정 레이아웃">
    <p:spTree>
      <p:nvGrpSpPr>
        <p:cNvPr id="127" name="Shape 127"/>
        <p:cNvGrpSpPr/>
        <p:nvPr/>
      </p:nvGrpSpPr>
      <p:grpSpPr>
        <a:xfrm>
          <a:off x="0" y="0"/>
          <a:ext cx="0" cy="0"/>
          <a:chOff x="0" y="0"/>
          <a:chExt cx="0" cy="0"/>
        </a:xfrm>
      </p:grpSpPr>
      <p:sp>
        <p:nvSpPr>
          <p:cNvPr id="128" name="Google Shape;128;p58"/>
          <p:cNvSpPr txBox="1"/>
          <p:nvPr>
            <p:ph type="title"/>
          </p:nvPr>
        </p:nvSpPr>
        <p:spPr>
          <a:xfrm>
            <a:off x="628650" y="386144"/>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5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5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58"/>
          <p:cNvSpPr/>
          <p:nvPr>
            <p:ph idx="2" type="pic"/>
          </p:nvPr>
        </p:nvSpPr>
        <p:spPr>
          <a:xfrm>
            <a:off x="3739356" y="2228456"/>
            <a:ext cx="1681892" cy="1681892"/>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사용자 지정 레이아웃">
  <p:cSld name="4_사용자 지정 레이아웃">
    <p:spTree>
      <p:nvGrpSpPr>
        <p:cNvPr id="133" name="Shape 133"/>
        <p:cNvGrpSpPr/>
        <p:nvPr/>
      </p:nvGrpSpPr>
      <p:grpSpPr>
        <a:xfrm>
          <a:off x="0" y="0"/>
          <a:ext cx="0" cy="0"/>
          <a:chOff x="0" y="0"/>
          <a:chExt cx="0" cy="0"/>
        </a:xfrm>
      </p:grpSpPr>
      <p:sp>
        <p:nvSpPr>
          <p:cNvPr id="134" name="Google Shape;134;p59"/>
          <p:cNvSpPr txBox="1"/>
          <p:nvPr>
            <p:ph type="title"/>
          </p:nvPr>
        </p:nvSpPr>
        <p:spPr>
          <a:xfrm>
            <a:off x="74295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5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5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5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59"/>
          <p:cNvSpPr/>
          <p:nvPr>
            <p:ph idx="2" type="pic"/>
          </p:nvPr>
        </p:nvSpPr>
        <p:spPr>
          <a:xfrm>
            <a:off x="0" y="0"/>
            <a:ext cx="4121944" cy="51435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사용자 지정 레이아웃">
  <p:cSld name="9_사용자 지정 레이아웃">
    <p:spTree>
      <p:nvGrpSpPr>
        <p:cNvPr id="139" name="Shape 139"/>
        <p:cNvGrpSpPr/>
        <p:nvPr/>
      </p:nvGrpSpPr>
      <p:grpSpPr>
        <a:xfrm>
          <a:off x="0" y="0"/>
          <a:ext cx="0" cy="0"/>
          <a:chOff x="0" y="0"/>
          <a:chExt cx="0" cy="0"/>
        </a:xfrm>
      </p:grpSpPr>
      <p:sp>
        <p:nvSpPr>
          <p:cNvPr id="140" name="Google Shape;140;p60"/>
          <p:cNvSpPr/>
          <p:nvPr>
            <p:ph idx="2" type="pic"/>
          </p:nvPr>
        </p:nvSpPr>
        <p:spPr>
          <a:xfrm>
            <a:off x="0" y="0"/>
            <a:ext cx="3818335" cy="5143500"/>
          </a:xfrm>
          <a:prstGeom prst="rect">
            <a:avLst/>
          </a:prstGeom>
          <a:noFill/>
          <a:ln>
            <a:noFill/>
          </a:ln>
        </p:spPr>
      </p:sp>
      <p:sp>
        <p:nvSpPr>
          <p:cNvPr id="141" name="Google Shape;141;p60"/>
          <p:cNvSpPr txBox="1"/>
          <p:nvPr>
            <p:ph type="title"/>
          </p:nvPr>
        </p:nvSpPr>
        <p:spPr>
          <a:xfrm>
            <a:off x="74295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6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6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6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사용자 지정 레이아웃">
  <p:cSld name="8_사용자 지정 레이아웃">
    <p:spTree>
      <p:nvGrpSpPr>
        <p:cNvPr id="145" name="Shape 145"/>
        <p:cNvGrpSpPr/>
        <p:nvPr/>
      </p:nvGrpSpPr>
      <p:grpSpPr>
        <a:xfrm>
          <a:off x="0" y="0"/>
          <a:ext cx="0" cy="0"/>
          <a:chOff x="0" y="0"/>
          <a:chExt cx="0" cy="0"/>
        </a:xfrm>
      </p:grpSpPr>
      <p:sp>
        <p:nvSpPr>
          <p:cNvPr id="146" name="Google Shape;146;p61"/>
          <p:cNvSpPr txBox="1"/>
          <p:nvPr>
            <p:ph type="title"/>
          </p:nvPr>
        </p:nvSpPr>
        <p:spPr>
          <a:xfrm>
            <a:off x="1185863" y="776324"/>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6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6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6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사용자 지정 레이아웃">
  <p:cSld name="6_사용자 지정 레이아웃">
    <p:spTree>
      <p:nvGrpSpPr>
        <p:cNvPr id="150" name="Shape 150"/>
        <p:cNvGrpSpPr/>
        <p:nvPr/>
      </p:nvGrpSpPr>
      <p:grpSpPr>
        <a:xfrm>
          <a:off x="0" y="0"/>
          <a:ext cx="0" cy="0"/>
          <a:chOff x="0" y="0"/>
          <a:chExt cx="0" cy="0"/>
        </a:xfrm>
      </p:grpSpPr>
      <p:sp>
        <p:nvSpPr>
          <p:cNvPr id="151" name="Google Shape;151;p62"/>
          <p:cNvSpPr txBox="1"/>
          <p:nvPr>
            <p:ph type="title"/>
          </p:nvPr>
        </p:nvSpPr>
        <p:spPr>
          <a:xfrm>
            <a:off x="781050"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6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6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6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62"/>
          <p:cNvSpPr/>
          <p:nvPr>
            <p:ph idx="2" type="pic"/>
          </p:nvPr>
        </p:nvSpPr>
        <p:spPr>
          <a:xfrm>
            <a:off x="4699369" y="1119608"/>
            <a:ext cx="1626367" cy="1493552"/>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사용자 지정 레이아웃">
  <p:cSld name="5_사용자 지정 레이아웃">
    <p:spTree>
      <p:nvGrpSpPr>
        <p:cNvPr id="156" name="Shape 156"/>
        <p:cNvGrpSpPr/>
        <p:nvPr/>
      </p:nvGrpSpPr>
      <p:grpSpPr>
        <a:xfrm>
          <a:off x="0" y="0"/>
          <a:ext cx="0" cy="0"/>
          <a:chOff x="0" y="0"/>
          <a:chExt cx="0" cy="0"/>
        </a:xfrm>
      </p:grpSpPr>
      <p:sp>
        <p:nvSpPr>
          <p:cNvPr id="157" name="Google Shape;157;p63"/>
          <p:cNvSpPr/>
          <p:nvPr>
            <p:ph idx="2" type="pic"/>
          </p:nvPr>
        </p:nvSpPr>
        <p:spPr>
          <a:xfrm>
            <a:off x="1" y="0"/>
            <a:ext cx="4011282" cy="5143500"/>
          </a:xfrm>
          <a:prstGeom prst="rect">
            <a:avLst/>
          </a:prstGeom>
          <a:noFill/>
          <a:ln>
            <a:noFill/>
          </a:ln>
        </p:spPr>
      </p:sp>
      <p:sp>
        <p:nvSpPr>
          <p:cNvPr id="158" name="Google Shape;158;p63"/>
          <p:cNvSpPr txBox="1"/>
          <p:nvPr>
            <p:ph type="title"/>
          </p:nvPr>
        </p:nvSpPr>
        <p:spPr>
          <a:xfrm>
            <a:off x="72390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6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6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6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사용자 지정 레이아웃">
  <p:cSld name="3_사용자 지정 레이아웃">
    <p:spTree>
      <p:nvGrpSpPr>
        <p:cNvPr id="162" name="Shape 162"/>
        <p:cNvGrpSpPr/>
        <p:nvPr/>
      </p:nvGrpSpPr>
      <p:grpSpPr>
        <a:xfrm>
          <a:off x="0" y="0"/>
          <a:ext cx="0" cy="0"/>
          <a:chOff x="0" y="0"/>
          <a:chExt cx="0" cy="0"/>
        </a:xfrm>
      </p:grpSpPr>
      <p:sp>
        <p:nvSpPr>
          <p:cNvPr id="163" name="Google Shape;163;p64"/>
          <p:cNvSpPr txBox="1"/>
          <p:nvPr>
            <p:ph type="title"/>
          </p:nvPr>
        </p:nvSpPr>
        <p:spPr>
          <a:xfrm>
            <a:off x="628650" y="264700"/>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6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6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6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64"/>
          <p:cNvSpPr/>
          <p:nvPr>
            <p:ph idx="2" type="pic"/>
          </p:nvPr>
        </p:nvSpPr>
        <p:spPr>
          <a:xfrm>
            <a:off x="1550658" y="2114359"/>
            <a:ext cx="1014092" cy="1014092"/>
          </a:xfrm>
          <a:prstGeom prst="rect">
            <a:avLst/>
          </a:prstGeom>
          <a:noFill/>
          <a:ln>
            <a:noFill/>
          </a:ln>
        </p:spPr>
      </p:sp>
      <p:sp>
        <p:nvSpPr>
          <p:cNvPr id="168" name="Google Shape;168;p64"/>
          <p:cNvSpPr/>
          <p:nvPr>
            <p:ph idx="3" type="pic"/>
          </p:nvPr>
        </p:nvSpPr>
        <p:spPr>
          <a:xfrm>
            <a:off x="4111848" y="2114359"/>
            <a:ext cx="1013793" cy="1014092"/>
          </a:xfrm>
          <a:prstGeom prst="rect">
            <a:avLst/>
          </a:prstGeom>
          <a:noFill/>
          <a:ln>
            <a:noFill/>
          </a:ln>
        </p:spPr>
      </p:sp>
      <p:sp>
        <p:nvSpPr>
          <p:cNvPr id="169" name="Google Shape;169;p64"/>
          <p:cNvSpPr/>
          <p:nvPr>
            <p:ph idx="4" type="pic"/>
          </p:nvPr>
        </p:nvSpPr>
        <p:spPr>
          <a:xfrm>
            <a:off x="6631351" y="2114359"/>
            <a:ext cx="1014092" cy="1014092"/>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사용자 지정 레이아웃">
  <p:cSld name="2_사용자 지정 레이아웃">
    <p:spTree>
      <p:nvGrpSpPr>
        <p:cNvPr id="170" name="Shape 170"/>
        <p:cNvGrpSpPr/>
        <p:nvPr/>
      </p:nvGrpSpPr>
      <p:grpSpPr>
        <a:xfrm>
          <a:off x="0" y="0"/>
          <a:ext cx="0" cy="0"/>
          <a:chOff x="0" y="0"/>
          <a:chExt cx="0" cy="0"/>
        </a:xfrm>
      </p:grpSpPr>
      <p:sp>
        <p:nvSpPr>
          <p:cNvPr id="171" name="Google Shape;171;p65"/>
          <p:cNvSpPr txBox="1"/>
          <p:nvPr>
            <p:ph type="title"/>
          </p:nvPr>
        </p:nvSpPr>
        <p:spPr>
          <a:xfrm>
            <a:off x="628650" y="314707"/>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6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6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6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65"/>
          <p:cNvSpPr/>
          <p:nvPr>
            <p:ph idx="2" type="pic"/>
          </p:nvPr>
        </p:nvSpPr>
        <p:spPr>
          <a:xfrm>
            <a:off x="1421266" y="1751253"/>
            <a:ext cx="1086977" cy="1086975"/>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 name="Google Shape;21;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spTree>
      <p:nvGrpSpPr>
        <p:cNvPr id="176" name="Shape 176"/>
        <p:cNvGrpSpPr/>
        <p:nvPr/>
      </p:nvGrpSpPr>
      <p:grpSpPr>
        <a:xfrm>
          <a:off x="0" y="0"/>
          <a:ext cx="0" cy="0"/>
          <a:chOff x="0" y="0"/>
          <a:chExt cx="0" cy="0"/>
        </a:xfrm>
      </p:grpSpPr>
      <p:sp>
        <p:nvSpPr>
          <p:cNvPr id="177" name="Google Shape;177;p66"/>
          <p:cNvSpPr txBox="1"/>
          <p:nvPr>
            <p:ph type="title"/>
          </p:nvPr>
        </p:nvSpPr>
        <p:spPr>
          <a:xfrm>
            <a:off x="628650" y="314707"/>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6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6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6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66"/>
          <p:cNvSpPr/>
          <p:nvPr>
            <p:ph idx="2" type="pic"/>
          </p:nvPr>
        </p:nvSpPr>
        <p:spPr>
          <a:xfrm>
            <a:off x="1397600" y="1701626"/>
            <a:ext cx="942201" cy="942201"/>
          </a:xfrm>
          <a:prstGeom prst="rect">
            <a:avLst/>
          </a:prstGeom>
          <a:noFill/>
          <a:ln>
            <a:noFill/>
          </a:ln>
        </p:spPr>
      </p:sp>
      <p:sp>
        <p:nvSpPr>
          <p:cNvPr id="182" name="Google Shape;182;p66"/>
          <p:cNvSpPr/>
          <p:nvPr>
            <p:ph idx="3" type="pic"/>
          </p:nvPr>
        </p:nvSpPr>
        <p:spPr>
          <a:xfrm>
            <a:off x="3254910" y="1701626"/>
            <a:ext cx="942201" cy="942201"/>
          </a:xfrm>
          <a:prstGeom prst="rect">
            <a:avLst/>
          </a:prstGeom>
          <a:noFill/>
          <a:ln>
            <a:noFill/>
          </a:ln>
        </p:spPr>
      </p:sp>
      <p:sp>
        <p:nvSpPr>
          <p:cNvPr id="183" name="Google Shape;183;p66"/>
          <p:cNvSpPr/>
          <p:nvPr>
            <p:ph idx="4" type="pic"/>
          </p:nvPr>
        </p:nvSpPr>
        <p:spPr>
          <a:xfrm>
            <a:off x="5130644" y="1701626"/>
            <a:ext cx="942201" cy="942201"/>
          </a:xfrm>
          <a:prstGeom prst="rect">
            <a:avLst/>
          </a:prstGeom>
          <a:noFill/>
          <a:ln>
            <a:noFill/>
          </a:ln>
        </p:spPr>
      </p:sp>
      <p:sp>
        <p:nvSpPr>
          <p:cNvPr id="184" name="Google Shape;184;p66"/>
          <p:cNvSpPr/>
          <p:nvPr>
            <p:ph idx="5" type="pic"/>
          </p:nvPr>
        </p:nvSpPr>
        <p:spPr>
          <a:xfrm>
            <a:off x="6880679" y="1701626"/>
            <a:ext cx="942201" cy="942201"/>
          </a:xfrm>
          <a:prstGeom prst="rect">
            <a:avLst/>
          </a:prstGeom>
          <a:noFill/>
          <a:ln>
            <a:noFill/>
          </a:ln>
        </p:spPr>
      </p:sp>
      <p:sp>
        <p:nvSpPr>
          <p:cNvPr id="185" name="Google Shape;185;p66"/>
          <p:cNvSpPr/>
          <p:nvPr>
            <p:ph idx="6" type="pic"/>
          </p:nvPr>
        </p:nvSpPr>
        <p:spPr>
          <a:xfrm>
            <a:off x="1" y="2874310"/>
            <a:ext cx="9144908" cy="226919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제목 슬라이드">
  <p:cSld name="28_제목 슬라이드">
    <p:spTree>
      <p:nvGrpSpPr>
        <p:cNvPr id="186" name="Shape 186"/>
        <p:cNvGrpSpPr/>
        <p:nvPr/>
      </p:nvGrpSpPr>
      <p:grpSpPr>
        <a:xfrm>
          <a:off x="0" y="0"/>
          <a:ext cx="0" cy="0"/>
          <a:chOff x="0" y="0"/>
          <a:chExt cx="0" cy="0"/>
        </a:xfrm>
      </p:grpSpPr>
      <p:pic>
        <p:nvPicPr>
          <p:cNvPr id="187" name="Google Shape;187;p67"/>
          <p:cNvPicPr preferRelativeResize="0"/>
          <p:nvPr/>
        </p:nvPicPr>
        <p:blipFill rotWithShape="1">
          <a:blip r:embed="rId2">
            <a:alphaModFix/>
          </a:blip>
          <a:srcRect b="0" l="0" r="0" t="0"/>
          <a:stretch/>
        </p:blipFill>
        <p:spPr>
          <a:xfrm>
            <a:off x="826526" y="1086625"/>
            <a:ext cx="4073949" cy="3148509"/>
          </a:xfrm>
          <a:prstGeom prst="rect">
            <a:avLst/>
          </a:prstGeom>
          <a:noFill/>
          <a:ln>
            <a:noFill/>
          </a:ln>
        </p:spPr>
      </p:pic>
      <p:sp>
        <p:nvSpPr>
          <p:cNvPr id="188" name="Google Shape;188;p67"/>
          <p:cNvSpPr/>
          <p:nvPr>
            <p:ph idx="2" type="pic"/>
          </p:nvPr>
        </p:nvSpPr>
        <p:spPr>
          <a:xfrm>
            <a:off x="920051" y="1183655"/>
            <a:ext cx="3884122" cy="2232249"/>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7" name="Google Shape;19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lt1"/>
              </a:buClr>
              <a:buSzPts val="1800"/>
              <a:buChar char="●"/>
              <a:defRPr/>
            </a:lvl1pPr>
            <a:lvl2pPr indent="-317500" lvl="1" marL="914400" algn="l">
              <a:lnSpc>
                <a:spcPct val="90000"/>
              </a:lnSpc>
              <a:spcBef>
                <a:spcPts val="1600"/>
              </a:spcBef>
              <a:spcAft>
                <a:spcPts val="0"/>
              </a:spcAft>
              <a:buClr>
                <a:schemeClr val="lt1"/>
              </a:buClr>
              <a:buSzPts val="1400"/>
              <a:buChar char="○"/>
              <a:defRPr/>
            </a:lvl2pPr>
            <a:lvl3pPr indent="-317500" lvl="2" marL="1371600" algn="l">
              <a:lnSpc>
                <a:spcPct val="90000"/>
              </a:lnSpc>
              <a:spcBef>
                <a:spcPts val="1600"/>
              </a:spcBef>
              <a:spcAft>
                <a:spcPts val="0"/>
              </a:spcAft>
              <a:buClr>
                <a:schemeClr val="lt1"/>
              </a:buClr>
              <a:buSzPts val="1400"/>
              <a:buChar char="■"/>
              <a:defRPr/>
            </a:lvl3pPr>
            <a:lvl4pPr indent="-317500" lvl="3" marL="1828800" algn="l">
              <a:lnSpc>
                <a:spcPct val="90000"/>
              </a:lnSpc>
              <a:spcBef>
                <a:spcPts val="1600"/>
              </a:spcBef>
              <a:spcAft>
                <a:spcPts val="0"/>
              </a:spcAft>
              <a:buClr>
                <a:schemeClr val="lt1"/>
              </a:buClr>
              <a:buSzPts val="1400"/>
              <a:buChar char="●"/>
              <a:defRPr/>
            </a:lvl4pPr>
            <a:lvl5pPr indent="-317500" lvl="4" marL="2286000" algn="l">
              <a:lnSpc>
                <a:spcPct val="90000"/>
              </a:lnSpc>
              <a:spcBef>
                <a:spcPts val="1600"/>
              </a:spcBef>
              <a:spcAft>
                <a:spcPts val="0"/>
              </a:spcAft>
              <a:buClr>
                <a:schemeClr val="lt1"/>
              </a:buClr>
              <a:buSzPts val="1400"/>
              <a:buChar char="○"/>
              <a:defRPr/>
            </a:lvl5pPr>
            <a:lvl6pPr indent="-317500" lvl="5" marL="2743200" algn="l">
              <a:lnSpc>
                <a:spcPct val="90000"/>
              </a:lnSpc>
              <a:spcBef>
                <a:spcPts val="1600"/>
              </a:spcBef>
              <a:spcAft>
                <a:spcPts val="0"/>
              </a:spcAft>
              <a:buClr>
                <a:schemeClr val="lt1"/>
              </a:buClr>
              <a:buSzPts val="1400"/>
              <a:buChar char="■"/>
              <a:defRPr/>
            </a:lvl6pPr>
            <a:lvl7pPr indent="-317500" lvl="6" marL="3200400" algn="l">
              <a:lnSpc>
                <a:spcPct val="90000"/>
              </a:lnSpc>
              <a:spcBef>
                <a:spcPts val="1600"/>
              </a:spcBef>
              <a:spcAft>
                <a:spcPts val="0"/>
              </a:spcAft>
              <a:buClr>
                <a:schemeClr val="lt1"/>
              </a:buClr>
              <a:buSzPts val="1400"/>
              <a:buChar char="●"/>
              <a:defRPr/>
            </a:lvl7pPr>
            <a:lvl8pPr indent="-317500" lvl="7" marL="3657600" algn="l">
              <a:lnSpc>
                <a:spcPct val="90000"/>
              </a:lnSpc>
              <a:spcBef>
                <a:spcPts val="1600"/>
              </a:spcBef>
              <a:spcAft>
                <a:spcPts val="0"/>
              </a:spcAft>
              <a:buClr>
                <a:schemeClr val="lt1"/>
              </a:buClr>
              <a:buSzPts val="1400"/>
              <a:buChar char="○"/>
              <a:defRPr/>
            </a:lvl8pPr>
            <a:lvl9pPr indent="-317500" lvl="8" marL="4114800" algn="l">
              <a:lnSpc>
                <a:spcPct val="90000"/>
              </a:lnSpc>
              <a:spcBef>
                <a:spcPts val="1600"/>
              </a:spcBef>
              <a:spcAft>
                <a:spcPts val="1600"/>
              </a:spcAft>
              <a:buClr>
                <a:schemeClr val="lt1"/>
              </a:buClr>
              <a:buSzPts val="1400"/>
              <a:buChar char="■"/>
              <a:defRPr/>
            </a:lvl9pPr>
          </a:lstStyle>
          <a:p/>
        </p:txBody>
      </p:sp>
      <p:sp>
        <p:nvSpPr>
          <p:cNvPr id="198" name="Google Shape;198;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lt2"/>
        </a:solidFill>
      </p:bgPr>
    </p:bg>
    <p:spTree>
      <p:nvGrpSpPr>
        <p:cNvPr id="22" name="Shape 22"/>
        <p:cNvGrpSpPr/>
        <p:nvPr/>
      </p:nvGrpSpPr>
      <p:grpSpPr>
        <a:xfrm>
          <a:off x="0" y="0"/>
          <a:ext cx="0" cy="0"/>
          <a:chOff x="0" y="0"/>
          <a:chExt cx="0" cy="0"/>
        </a:xfrm>
      </p:grpSpPr>
      <p:sp>
        <p:nvSpPr>
          <p:cNvPr id="23" name="Google Shape;23;p31"/>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4" name="Google Shape;24;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2"/>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3600"/>
              <a:buFont typeface="Arial"/>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8" name="Shape 28"/>
        <p:cNvGrpSpPr/>
        <p:nvPr/>
      </p:nvGrpSpPr>
      <p:grpSpPr>
        <a:xfrm>
          <a:off x="0" y="0"/>
          <a:ext cx="0" cy="0"/>
          <a:chOff x="0" y="0"/>
          <a:chExt cx="0" cy="0"/>
        </a:xfrm>
      </p:grpSpPr>
      <p:sp>
        <p:nvSpPr>
          <p:cNvPr id="29" name="Google Shape;29;p33"/>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chemeClr val="dk1"/>
              </a:buClr>
              <a:buSzPts val="4200"/>
              <a:buFont typeface="Arial"/>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 name="Google Shape;30;p33"/>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31" name="Google Shape;31;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90000"/>
              </a:lnSpc>
              <a:spcBef>
                <a:spcPts val="0"/>
              </a:spcBef>
              <a:spcAft>
                <a:spcPts val="0"/>
              </a:spcAft>
              <a:buClr>
                <a:schemeClr val="lt1"/>
              </a:buClr>
              <a:buSzPts val="1800"/>
              <a:buChar char="●"/>
              <a:defRPr>
                <a:solidFill>
                  <a:schemeClr val="lt1"/>
                </a:solidFill>
              </a:defRPr>
            </a:lvl1pPr>
            <a:lvl2pPr indent="-317500" lvl="1" marL="914400" algn="l">
              <a:lnSpc>
                <a:spcPct val="90000"/>
              </a:lnSpc>
              <a:spcBef>
                <a:spcPts val="1600"/>
              </a:spcBef>
              <a:spcAft>
                <a:spcPts val="0"/>
              </a:spcAft>
              <a:buClr>
                <a:schemeClr val="lt1"/>
              </a:buClr>
              <a:buSzPts val="1400"/>
              <a:buChar char="○"/>
              <a:defRPr>
                <a:solidFill>
                  <a:schemeClr val="lt1"/>
                </a:solidFill>
              </a:defRPr>
            </a:lvl2pPr>
            <a:lvl3pPr indent="-317500" lvl="2" marL="1371600" algn="l">
              <a:lnSpc>
                <a:spcPct val="90000"/>
              </a:lnSpc>
              <a:spcBef>
                <a:spcPts val="1600"/>
              </a:spcBef>
              <a:spcAft>
                <a:spcPts val="0"/>
              </a:spcAft>
              <a:buClr>
                <a:schemeClr val="lt1"/>
              </a:buClr>
              <a:buSzPts val="1400"/>
              <a:buChar char="■"/>
              <a:defRPr>
                <a:solidFill>
                  <a:schemeClr val="lt1"/>
                </a:solidFill>
              </a:defRPr>
            </a:lvl3pPr>
            <a:lvl4pPr indent="-317500" lvl="3" marL="1828800" algn="l">
              <a:lnSpc>
                <a:spcPct val="90000"/>
              </a:lnSpc>
              <a:spcBef>
                <a:spcPts val="1600"/>
              </a:spcBef>
              <a:spcAft>
                <a:spcPts val="0"/>
              </a:spcAft>
              <a:buClr>
                <a:schemeClr val="lt1"/>
              </a:buClr>
              <a:buSzPts val="1400"/>
              <a:buChar char="●"/>
              <a:defRPr>
                <a:solidFill>
                  <a:schemeClr val="lt1"/>
                </a:solidFill>
              </a:defRPr>
            </a:lvl4pPr>
            <a:lvl5pPr indent="-317500" lvl="4" marL="2286000" algn="l">
              <a:lnSpc>
                <a:spcPct val="90000"/>
              </a:lnSpc>
              <a:spcBef>
                <a:spcPts val="1600"/>
              </a:spcBef>
              <a:spcAft>
                <a:spcPts val="0"/>
              </a:spcAft>
              <a:buClr>
                <a:schemeClr val="lt1"/>
              </a:buClr>
              <a:buSzPts val="1400"/>
              <a:buChar char="○"/>
              <a:defRPr>
                <a:solidFill>
                  <a:schemeClr val="lt1"/>
                </a:solidFill>
              </a:defRPr>
            </a:lvl5pPr>
            <a:lvl6pPr indent="-317500" lvl="5" marL="2743200" algn="l">
              <a:lnSpc>
                <a:spcPct val="90000"/>
              </a:lnSpc>
              <a:spcBef>
                <a:spcPts val="1600"/>
              </a:spcBef>
              <a:spcAft>
                <a:spcPts val="0"/>
              </a:spcAft>
              <a:buClr>
                <a:schemeClr val="lt1"/>
              </a:buClr>
              <a:buSzPts val="1400"/>
              <a:buChar char="■"/>
              <a:defRPr>
                <a:solidFill>
                  <a:schemeClr val="lt1"/>
                </a:solidFill>
              </a:defRPr>
            </a:lvl6pPr>
            <a:lvl7pPr indent="-317500" lvl="6" marL="3200400" algn="l">
              <a:lnSpc>
                <a:spcPct val="90000"/>
              </a:lnSpc>
              <a:spcBef>
                <a:spcPts val="1600"/>
              </a:spcBef>
              <a:spcAft>
                <a:spcPts val="0"/>
              </a:spcAft>
              <a:buClr>
                <a:schemeClr val="lt1"/>
              </a:buClr>
              <a:buSzPts val="1400"/>
              <a:buChar char="●"/>
              <a:defRPr>
                <a:solidFill>
                  <a:schemeClr val="lt1"/>
                </a:solidFill>
              </a:defRPr>
            </a:lvl7pPr>
            <a:lvl8pPr indent="-317500" lvl="7" marL="3657600" algn="l">
              <a:lnSpc>
                <a:spcPct val="90000"/>
              </a:lnSpc>
              <a:spcBef>
                <a:spcPts val="1600"/>
              </a:spcBef>
              <a:spcAft>
                <a:spcPts val="0"/>
              </a:spcAft>
              <a:buClr>
                <a:schemeClr val="lt1"/>
              </a:buClr>
              <a:buSzPts val="1400"/>
              <a:buChar char="○"/>
              <a:defRPr>
                <a:solidFill>
                  <a:schemeClr val="lt1"/>
                </a:solidFill>
              </a:defRPr>
            </a:lvl8pPr>
            <a:lvl9pPr indent="-317500" lvl="8" marL="4114800" algn="l">
              <a:lnSpc>
                <a:spcPct val="90000"/>
              </a:lnSpc>
              <a:spcBef>
                <a:spcPts val="1600"/>
              </a:spcBef>
              <a:spcAft>
                <a:spcPts val="1600"/>
              </a:spcAft>
              <a:buClr>
                <a:schemeClr val="lt1"/>
              </a:buClr>
              <a:buSzPts val="1400"/>
              <a:buChar char="■"/>
              <a:defRPr>
                <a:solidFill>
                  <a:schemeClr val="lt1"/>
                </a:solidFill>
              </a:defRPr>
            </a:lvl9pPr>
          </a:lstStyle>
          <a:p/>
        </p:txBody>
      </p:sp>
      <p:sp>
        <p:nvSpPr>
          <p:cNvPr id="32" name="Google Shape;3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 name="Google Shape;35;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90000"/>
              </a:lnSpc>
              <a:spcBef>
                <a:spcPts val="0"/>
              </a:spcBef>
              <a:spcAft>
                <a:spcPts val="0"/>
              </a:spcAft>
              <a:buClr>
                <a:schemeClr val="dk1"/>
              </a:buClr>
              <a:buSzPts val="1400"/>
              <a:buChar char="●"/>
              <a:defRPr sz="1400"/>
            </a:lvl1pPr>
            <a:lvl2pPr indent="-304800" lvl="1" marL="914400" algn="l">
              <a:lnSpc>
                <a:spcPct val="90000"/>
              </a:lnSpc>
              <a:spcBef>
                <a:spcPts val="1600"/>
              </a:spcBef>
              <a:spcAft>
                <a:spcPts val="0"/>
              </a:spcAft>
              <a:buClr>
                <a:schemeClr val="dk1"/>
              </a:buClr>
              <a:buSzPts val="1200"/>
              <a:buChar char="○"/>
              <a:defRPr sz="1200"/>
            </a:lvl2pPr>
            <a:lvl3pPr indent="-304800" lvl="2" marL="1371600" algn="l">
              <a:lnSpc>
                <a:spcPct val="90000"/>
              </a:lnSpc>
              <a:spcBef>
                <a:spcPts val="1600"/>
              </a:spcBef>
              <a:spcAft>
                <a:spcPts val="0"/>
              </a:spcAft>
              <a:buClr>
                <a:schemeClr val="dk1"/>
              </a:buClr>
              <a:buSzPts val="1200"/>
              <a:buChar char="■"/>
              <a:defRPr sz="1200"/>
            </a:lvl3pPr>
            <a:lvl4pPr indent="-304800" lvl="3" marL="1828800" algn="l">
              <a:lnSpc>
                <a:spcPct val="90000"/>
              </a:lnSpc>
              <a:spcBef>
                <a:spcPts val="1600"/>
              </a:spcBef>
              <a:spcAft>
                <a:spcPts val="0"/>
              </a:spcAft>
              <a:buClr>
                <a:schemeClr val="dk1"/>
              </a:buClr>
              <a:buSzPts val="1200"/>
              <a:buChar char="●"/>
              <a:defRPr sz="1200"/>
            </a:lvl4pPr>
            <a:lvl5pPr indent="-304800" lvl="4" marL="2286000" algn="l">
              <a:lnSpc>
                <a:spcPct val="90000"/>
              </a:lnSpc>
              <a:spcBef>
                <a:spcPts val="1600"/>
              </a:spcBef>
              <a:spcAft>
                <a:spcPts val="0"/>
              </a:spcAft>
              <a:buClr>
                <a:schemeClr val="dk1"/>
              </a:buClr>
              <a:buSzPts val="1200"/>
              <a:buChar char="○"/>
              <a:defRPr sz="1200"/>
            </a:lvl5pPr>
            <a:lvl6pPr indent="-304800" lvl="5" marL="2743200" algn="l">
              <a:lnSpc>
                <a:spcPct val="90000"/>
              </a:lnSpc>
              <a:spcBef>
                <a:spcPts val="1600"/>
              </a:spcBef>
              <a:spcAft>
                <a:spcPts val="0"/>
              </a:spcAft>
              <a:buClr>
                <a:schemeClr val="dk1"/>
              </a:buClr>
              <a:buSzPts val="1200"/>
              <a:buChar char="■"/>
              <a:defRPr sz="1200"/>
            </a:lvl6pPr>
            <a:lvl7pPr indent="-304800" lvl="6" marL="3200400" algn="l">
              <a:lnSpc>
                <a:spcPct val="90000"/>
              </a:lnSpc>
              <a:spcBef>
                <a:spcPts val="1600"/>
              </a:spcBef>
              <a:spcAft>
                <a:spcPts val="0"/>
              </a:spcAft>
              <a:buClr>
                <a:schemeClr val="dk1"/>
              </a:buClr>
              <a:buSzPts val="1200"/>
              <a:buChar char="●"/>
              <a:defRPr sz="1200"/>
            </a:lvl7pPr>
            <a:lvl8pPr indent="-304800" lvl="7" marL="3657600" algn="l">
              <a:lnSpc>
                <a:spcPct val="90000"/>
              </a:lnSpc>
              <a:spcBef>
                <a:spcPts val="1600"/>
              </a:spcBef>
              <a:spcAft>
                <a:spcPts val="0"/>
              </a:spcAft>
              <a:buClr>
                <a:schemeClr val="dk1"/>
              </a:buClr>
              <a:buSzPts val="1200"/>
              <a:buChar char="○"/>
              <a:defRPr sz="1200"/>
            </a:lvl8pPr>
            <a:lvl9pPr indent="-304800" lvl="8" marL="4114800" algn="l">
              <a:lnSpc>
                <a:spcPct val="90000"/>
              </a:lnSpc>
              <a:spcBef>
                <a:spcPts val="1600"/>
              </a:spcBef>
              <a:spcAft>
                <a:spcPts val="1600"/>
              </a:spcAft>
              <a:buClr>
                <a:schemeClr val="dk1"/>
              </a:buClr>
              <a:buSzPts val="1200"/>
              <a:buChar char="■"/>
              <a:defRPr sz="1200"/>
            </a:lvl9pPr>
          </a:lstStyle>
          <a:p/>
        </p:txBody>
      </p:sp>
      <p:sp>
        <p:nvSpPr>
          <p:cNvPr id="36" name="Google Shape;36;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90000"/>
              </a:lnSpc>
              <a:spcBef>
                <a:spcPts val="0"/>
              </a:spcBef>
              <a:spcAft>
                <a:spcPts val="0"/>
              </a:spcAft>
              <a:buClr>
                <a:schemeClr val="dk1"/>
              </a:buClr>
              <a:buSzPts val="1400"/>
              <a:buChar char="●"/>
              <a:defRPr sz="1400"/>
            </a:lvl1pPr>
            <a:lvl2pPr indent="-304800" lvl="1" marL="914400" algn="l">
              <a:lnSpc>
                <a:spcPct val="90000"/>
              </a:lnSpc>
              <a:spcBef>
                <a:spcPts val="1600"/>
              </a:spcBef>
              <a:spcAft>
                <a:spcPts val="0"/>
              </a:spcAft>
              <a:buClr>
                <a:schemeClr val="dk1"/>
              </a:buClr>
              <a:buSzPts val="1200"/>
              <a:buChar char="○"/>
              <a:defRPr sz="1200"/>
            </a:lvl2pPr>
            <a:lvl3pPr indent="-304800" lvl="2" marL="1371600" algn="l">
              <a:lnSpc>
                <a:spcPct val="90000"/>
              </a:lnSpc>
              <a:spcBef>
                <a:spcPts val="1600"/>
              </a:spcBef>
              <a:spcAft>
                <a:spcPts val="0"/>
              </a:spcAft>
              <a:buClr>
                <a:schemeClr val="dk1"/>
              </a:buClr>
              <a:buSzPts val="1200"/>
              <a:buChar char="■"/>
              <a:defRPr sz="1200"/>
            </a:lvl3pPr>
            <a:lvl4pPr indent="-304800" lvl="3" marL="1828800" algn="l">
              <a:lnSpc>
                <a:spcPct val="90000"/>
              </a:lnSpc>
              <a:spcBef>
                <a:spcPts val="1600"/>
              </a:spcBef>
              <a:spcAft>
                <a:spcPts val="0"/>
              </a:spcAft>
              <a:buClr>
                <a:schemeClr val="dk1"/>
              </a:buClr>
              <a:buSzPts val="1200"/>
              <a:buChar char="●"/>
              <a:defRPr sz="1200"/>
            </a:lvl4pPr>
            <a:lvl5pPr indent="-304800" lvl="4" marL="2286000" algn="l">
              <a:lnSpc>
                <a:spcPct val="90000"/>
              </a:lnSpc>
              <a:spcBef>
                <a:spcPts val="1600"/>
              </a:spcBef>
              <a:spcAft>
                <a:spcPts val="0"/>
              </a:spcAft>
              <a:buClr>
                <a:schemeClr val="dk1"/>
              </a:buClr>
              <a:buSzPts val="1200"/>
              <a:buChar char="○"/>
              <a:defRPr sz="1200"/>
            </a:lvl5pPr>
            <a:lvl6pPr indent="-304800" lvl="5" marL="2743200" algn="l">
              <a:lnSpc>
                <a:spcPct val="90000"/>
              </a:lnSpc>
              <a:spcBef>
                <a:spcPts val="1600"/>
              </a:spcBef>
              <a:spcAft>
                <a:spcPts val="0"/>
              </a:spcAft>
              <a:buClr>
                <a:schemeClr val="dk1"/>
              </a:buClr>
              <a:buSzPts val="1200"/>
              <a:buChar char="■"/>
              <a:defRPr sz="1200"/>
            </a:lvl6pPr>
            <a:lvl7pPr indent="-304800" lvl="6" marL="3200400" algn="l">
              <a:lnSpc>
                <a:spcPct val="90000"/>
              </a:lnSpc>
              <a:spcBef>
                <a:spcPts val="1600"/>
              </a:spcBef>
              <a:spcAft>
                <a:spcPts val="0"/>
              </a:spcAft>
              <a:buClr>
                <a:schemeClr val="dk1"/>
              </a:buClr>
              <a:buSzPts val="1200"/>
              <a:buChar char="●"/>
              <a:defRPr sz="1200"/>
            </a:lvl7pPr>
            <a:lvl8pPr indent="-304800" lvl="7" marL="3657600" algn="l">
              <a:lnSpc>
                <a:spcPct val="90000"/>
              </a:lnSpc>
              <a:spcBef>
                <a:spcPts val="1600"/>
              </a:spcBef>
              <a:spcAft>
                <a:spcPts val="0"/>
              </a:spcAft>
              <a:buClr>
                <a:schemeClr val="dk1"/>
              </a:buClr>
              <a:buSzPts val="1200"/>
              <a:buChar char="○"/>
              <a:defRPr sz="1200"/>
            </a:lvl8pPr>
            <a:lvl9pPr indent="-304800" lvl="8" marL="4114800" algn="l">
              <a:lnSpc>
                <a:spcPct val="90000"/>
              </a:lnSpc>
              <a:spcBef>
                <a:spcPts val="1600"/>
              </a:spcBef>
              <a:spcAft>
                <a:spcPts val="1600"/>
              </a:spcAft>
              <a:buClr>
                <a:schemeClr val="dk1"/>
              </a:buClr>
              <a:buSzPts val="1200"/>
              <a:buChar char="■"/>
              <a:defRPr sz="1200"/>
            </a:lvl9pPr>
          </a:lstStyle>
          <a:p/>
        </p:txBody>
      </p:sp>
      <p:sp>
        <p:nvSpPr>
          <p:cNvPr id="37" name="Google Shape;37;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38" name="Shape 38"/>
        <p:cNvGrpSpPr/>
        <p:nvPr/>
      </p:nvGrpSpPr>
      <p:grpSpPr>
        <a:xfrm>
          <a:off x="0" y="0"/>
          <a:ext cx="0" cy="0"/>
          <a:chOff x="0" y="0"/>
          <a:chExt cx="0" cy="0"/>
        </a:xfrm>
      </p:grpSpPr>
      <p:sp>
        <p:nvSpPr>
          <p:cNvPr id="39" name="Google Shape;39;p35"/>
          <p:cNvSpPr/>
          <p:nvPr>
            <p:ph idx="2" type="pic"/>
          </p:nvPr>
        </p:nvSpPr>
        <p:spPr>
          <a:xfrm>
            <a:off x="0" y="0"/>
            <a:ext cx="9144000" cy="5143500"/>
          </a:xfrm>
          <a:prstGeom prst="rect">
            <a:avLst/>
          </a:prstGeom>
          <a:noFill/>
          <a:ln>
            <a:noFill/>
          </a:ln>
        </p:spPr>
      </p:sp>
      <p:sp>
        <p:nvSpPr>
          <p:cNvPr id="40" name="Google Shape;40;p35"/>
          <p:cNvSpPr/>
          <p:nvPr>
            <p:ph idx="3" type="pic"/>
          </p:nvPr>
        </p:nvSpPr>
        <p:spPr>
          <a:xfrm>
            <a:off x="751286" y="820596"/>
            <a:ext cx="3502308" cy="3502308"/>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4"/>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 name="Shape 189"/>
        <p:cNvGrpSpPr/>
        <p:nvPr/>
      </p:nvGrpSpPr>
      <p:grpSpPr>
        <a:xfrm>
          <a:off x="0" y="0"/>
          <a:ext cx="0" cy="0"/>
          <a:chOff x="0" y="0"/>
          <a:chExt cx="0" cy="0"/>
        </a:xfrm>
      </p:grpSpPr>
      <p:sp>
        <p:nvSpPr>
          <p:cNvPr id="190" name="Google Shape;190;p2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1" name="Google Shape;191;p28"/>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
        <p:nvSpPr>
          <p:cNvPr id="192" name="Google Shape;192;p2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93" name="Google Shape;193;p2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94" name="Google Shape;194;p2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hyperlink" Target="https://www.bhg.com/gardening/plant-dictionary/" TargetMode="External"/><Relationship Id="rId9" Type="http://schemas.openxmlformats.org/officeDocument/2006/relationships/hyperlink" Target="https://prism.oregonstate.edu/projects/plant_hardiness_zones.php" TargetMode="External"/><Relationship Id="rId5" Type="http://schemas.openxmlformats.org/officeDocument/2006/relationships/hyperlink" Target="https://www.rhs.org.uk/plants/popular" TargetMode="External"/><Relationship Id="rId6" Type="http://schemas.openxmlformats.org/officeDocument/2006/relationships/hyperlink" Target="https://www.missouribotanicalgarden.org/PlantFinder/PlantFinderSearch.aspx" TargetMode="External"/><Relationship Id="rId7" Type="http://schemas.openxmlformats.org/officeDocument/2006/relationships/hyperlink" Target="http://www.gardening.cornell.edu/homegardening/scenee139.html" TargetMode="External"/><Relationship Id="rId8" Type="http://schemas.openxmlformats.org/officeDocument/2006/relationships/hyperlink" Target="https://www.nrcs.usda.gov/wps/portal/nrcs/detail/plantmaterials/technical/toolsdata/plant/?cid=stelprdb1045110#Wetland%20Monocots" TargetMode="External"/><Relationship Id="rId11" Type="http://schemas.openxmlformats.org/officeDocument/2006/relationships/hyperlink" Target="https://www.kaggle.com/datasets/ilyaryabov/full-descriptions-of-900-flowers-flower-database" TargetMode="External"/><Relationship Id="rId10" Type="http://schemas.openxmlformats.org/officeDocument/2006/relationships/hyperlink" Target="https://data.world/sharon/vegetables-herbs-and-edible-flowers/workspace/file?filename=plantInfo-clean.csv" TargetMode="External"/><Relationship Id="rId12"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6.jp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3.png"/><Relationship Id="rId8" Type="http://schemas.openxmlformats.org/officeDocument/2006/relationships/image" Target="../media/image12.jpg"/><Relationship Id="rId11" Type="http://schemas.openxmlformats.org/officeDocument/2006/relationships/image" Target="../media/image13.png"/><Relationship Id="rId10"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hyperlink" Target="https://www.kayak.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21.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
          <p:cNvPicPr preferRelativeResize="0"/>
          <p:nvPr>
            <p:ph idx="2" type="pic"/>
          </p:nvPr>
        </p:nvPicPr>
        <p:blipFill rotWithShape="1">
          <a:blip r:embed="rId3">
            <a:alphaModFix/>
          </a:blip>
          <a:srcRect b="15301" l="0" r="0" t="224"/>
          <a:stretch/>
        </p:blipFill>
        <p:spPr>
          <a:xfrm>
            <a:off x="0" y="0"/>
            <a:ext cx="9144000" cy="5143500"/>
          </a:xfrm>
          <a:prstGeom prst="rect">
            <a:avLst/>
          </a:prstGeom>
          <a:noFill/>
          <a:ln>
            <a:noFill/>
          </a:ln>
        </p:spPr>
      </p:pic>
      <p:sp>
        <p:nvSpPr>
          <p:cNvPr id="205" name="Google Shape;205;p2"/>
          <p:cNvSpPr txBox="1"/>
          <p:nvPr/>
        </p:nvSpPr>
        <p:spPr>
          <a:xfrm>
            <a:off x="1007892" y="1566250"/>
            <a:ext cx="46221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500"/>
              <a:buFont typeface="Arial"/>
              <a:buNone/>
            </a:pPr>
            <a:r>
              <a:rPr i="0" lang="en" sz="6800" u="none" cap="none" strike="noStrike">
                <a:solidFill>
                  <a:srgbClr val="F9F8EC"/>
                </a:solidFill>
                <a:latin typeface="Pacifico"/>
                <a:ea typeface="Pacifico"/>
                <a:cs typeface="Pacifico"/>
                <a:sym typeface="Pacifico"/>
              </a:rPr>
              <a:t>Gardening</a:t>
            </a:r>
            <a:endParaRPr i="0" sz="6800" u="none" cap="none" strike="noStrike">
              <a:solidFill>
                <a:srgbClr val="F9F8EC"/>
              </a:solidFill>
              <a:latin typeface="Pacifico"/>
              <a:ea typeface="Pacifico"/>
              <a:cs typeface="Pacifico"/>
              <a:sym typeface="Pacifico"/>
            </a:endParaRPr>
          </a:p>
        </p:txBody>
      </p:sp>
      <p:sp>
        <p:nvSpPr>
          <p:cNvPr id="206" name="Google Shape;206;p2"/>
          <p:cNvSpPr txBox="1"/>
          <p:nvPr/>
        </p:nvSpPr>
        <p:spPr>
          <a:xfrm>
            <a:off x="2116486" y="2410302"/>
            <a:ext cx="462200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Algorithm Capstone</a:t>
            </a:r>
            <a:endParaRPr b="0" i="0" sz="1400" u="none" cap="none" strike="noStrike">
              <a:solidFill>
                <a:srgbClr val="000000"/>
              </a:solidFill>
              <a:latin typeface="Arial"/>
              <a:ea typeface="Arial"/>
              <a:cs typeface="Arial"/>
              <a:sym typeface="Arial"/>
            </a:endParaRPr>
          </a:p>
        </p:txBody>
      </p:sp>
      <p:sp>
        <p:nvSpPr>
          <p:cNvPr id="207" name="Google Shape;207;p2"/>
          <p:cNvSpPr txBox="1"/>
          <p:nvPr/>
        </p:nvSpPr>
        <p:spPr>
          <a:xfrm>
            <a:off x="3709598" y="3620860"/>
            <a:ext cx="2626909" cy="153829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Clr>
                <a:schemeClr val="lt1"/>
              </a:buClr>
              <a:buSzPts val="1500"/>
              <a:buFont typeface="Arial"/>
              <a:buNone/>
            </a:pPr>
            <a:r>
              <a:rPr b="0" i="0" lang="en" sz="1500" u="none" cap="none" strike="noStrike">
                <a:solidFill>
                  <a:schemeClr val="lt1"/>
                </a:solidFill>
                <a:latin typeface="Calibri"/>
                <a:ea typeface="Calibri"/>
                <a:cs typeface="Calibri"/>
                <a:sym typeface="Calibri"/>
              </a:rPr>
              <a:t>Team members: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Kasha Muzila</a:t>
            </a:r>
            <a:endParaRPr b="0" i="0" sz="1500" u="none" cap="none" strike="noStrike">
              <a:solidFill>
                <a:schemeClr val="lt1"/>
              </a:solidFill>
              <a:latin typeface="Calibri"/>
              <a:ea typeface="Calibri"/>
              <a:cs typeface="Calibri"/>
              <a:sym typeface="Calibri"/>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Karl Eirich</a:t>
            </a:r>
            <a:endParaRPr b="0" i="0" sz="1500" u="none" cap="none" strike="noStrike">
              <a:solidFill>
                <a:schemeClr val="lt1"/>
              </a:solidFill>
              <a:latin typeface="Calibri"/>
              <a:ea typeface="Calibri"/>
              <a:cs typeface="Calibri"/>
              <a:sym typeface="Calibri"/>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Robert Turnage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Cynthia Zhu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11"/>
          <p:cNvSpPr/>
          <p:nvPr/>
        </p:nvSpPr>
        <p:spPr>
          <a:xfrm>
            <a:off x="2286" y="-4636"/>
            <a:ext cx="9141714" cy="51434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9" name="Google Shape;339;p11"/>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40" name="Google Shape;340;p11"/>
          <p:cNvPicPr preferRelativeResize="0"/>
          <p:nvPr/>
        </p:nvPicPr>
        <p:blipFill rotWithShape="1">
          <a:blip r:embed="rId3">
            <a:alphaModFix amt="50000"/>
          </a:blip>
          <a:srcRect b="15731" l="0" r="0" t="0"/>
          <a:stretch/>
        </p:blipFill>
        <p:spPr>
          <a:xfrm>
            <a:off x="20" y="10"/>
            <a:ext cx="9143980" cy="5143490"/>
          </a:xfrm>
          <a:prstGeom prst="rect">
            <a:avLst/>
          </a:prstGeom>
          <a:noFill/>
          <a:ln>
            <a:noFill/>
          </a:ln>
        </p:spPr>
      </p:pic>
      <p:sp>
        <p:nvSpPr>
          <p:cNvPr id="341" name="Google Shape;341;p11"/>
          <p:cNvSpPr txBox="1"/>
          <p:nvPr>
            <p:ph type="title"/>
          </p:nvPr>
        </p:nvSpPr>
        <p:spPr>
          <a:xfrm>
            <a:off x="628650" y="722907"/>
            <a:ext cx="2620771" cy="3697685"/>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3000"/>
              <a:buFont typeface="Arial"/>
              <a:buNone/>
            </a:pPr>
            <a:r>
              <a:rPr lang="en" sz="4400">
                <a:solidFill>
                  <a:schemeClr val="lt1"/>
                </a:solidFill>
                <a:latin typeface="Pacifico"/>
                <a:ea typeface="Pacifico"/>
                <a:cs typeface="Pacifico"/>
                <a:sym typeface="Pacifico"/>
              </a:rPr>
              <a:t>Project</a:t>
            </a:r>
            <a:br>
              <a:rPr lang="en" sz="4400">
                <a:solidFill>
                  <a:schemeClr val="lt1"/>
                </a:solidFill>
                <a:latin typeface="Pacifico"/>
                <a:ea typeface="Pacifico"/>
                <a:cs typeface="Pacifico"/>
                <a:sym typeface="Pacifico"/>
              </a:rPr>
            </a:br>
            <a:r>
              <a:rPr lang="en" sz="4400">
                <a:solidFill>
                  <a:schemeClr val="lt1"/>
                </a:solidFill>
                <a:latin typeface="Pacifico"/>
                <a:ea typeface="Pacifico"/>
                <a:cs typeface="Pacifico"/>
                <a:sym typeface="Pacifico"/>
              </a:rPr>
              <a:t>Name</a:t>
            </a:r>
            <a:endParaRPr sz="4400">
              <a:solidFill>
                <a:schemeClr val="lt1"/>
              </a:solidFill>
              <a:latin typeface="Pacifico"/>
              <a:ea typeface="Pacifico"/>
              <a:cs typeface="Pacifico"/>
              <a:sym typeface="Pacifico"/>
            </a:endParaRPr>
          </a:p>
          <a:p>
            <a:pPr indent="0" lvl="0" marL="0" rtl="0" algn="r">
              <a:lnSpc>
                <a:spcPct val="90000"/>
              </a:lnSpc>
              <a:spcBef>
                <a:spcPts val="0"/>
              </a:spcBef>
              <a:spcAft>
                <a:spcPts val="0"/>
              </a:spcAft>
              <a:buClr>
                <a:schemeClr val="lt1"/>
              </a:buClr>
              <a:buSzPts val="3000"/>
              <a:buFont typeface="Arial"/>
              <a:buNone/>
            </a:pPr>
            <a:r>
              <a:rPr lang="en" sz="4400">
                <a:solidFill>
                  <a:schemeClr val="lt1"/>
                </a:solidFill>
                <a:latin typeface="Pacifico"/>
                <a:ea typeface="Pacifico"/>
                <a:cs typeface="Pacifico"/>
                <a:sym typeface="Pacifico"/>
              </a:rPr>
              <a:t>Ideas</a:t>
            </a:r>
            <a:endParaRPr sz="4400">
              <a:solidFill>
                <a:schemeClr val="lt1"/>
              </a:solidFill>
              <a:latin typeface="Pacifico"/>
              <a:ea typeface="Pacifico"/>
              <a:cs typeface="Pacifico"/>
              <a:sym typeface="Pacifico"/>
            </a:endParaRPr>
          </a:p>
        </p:txBody>
      </p:sp>
      <p:sp>
        <p:nvSpPr>
          <p:cNvPr id="342" name="Google Shape;342;p11"/>
          <p:cNvSpPr txBox="1"/>
          <p:nvPr>
            <p:ph idx="1" type="body"/>
          </p:nvPr>
        </p:nvSpPr>
        <p:spPr>
          <a:xfrm>
            <a:off x="3823725" y="1361075"/>
            <a:ext cx="2231400" cy="258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789"/>
              <a:buNone/>
            </a:pPr>
            <a:r>
              <a:rPr lang="en" sz="1600">
                <a:solidFill>
                  <a:schemeClr val="lt1"/>
                </a:solidFill>
              </a:rPr>
              <a:t>Gardening By the Bard</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W2P (What to Plant)</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Gardentopia</a:t>
            </a:r>
            <a:endParaRPr sz="1600">
              <a:solidFill>
                <a:schemeClr val="lt1"/>
              </a:solidFill>
            </a:endParaRPr>
          </a:p>
          <a:p>
            <a:pPr indent="0" lvl="0" marL="0" rtl="0" algn="l">
              <a:lnSpc>
                <a:spcPct val="90000"/>
              </a:lnSpc>
              <a:spcBef>
                <a:spcPts val="600"/>
              </a:spcBef>
              <a:spcAft>
                <a:spcPts val="0"/>
              </a:spcAft>
              <a:buClr>
                <a:schemeClr val="lt1"/>
              </a:buClr>
              <a:buSzPts val="3789"/>
              <a:buNone/>
            </a:pPr>
            <a:r>
              <a:rPr lang="en" sz="1600">
                <a:solidFill>
                  <a:schemeClr val="lt1"/>
                </a:solidFill>
              </a:rPr>
              <a:t>Green Thumb</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Plant Harmony</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Garden Harmony</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Backyard Blooms</a:t>
            </a:r>
            <a:endParaRPr/>
          </a:p>
        </p:txBody>
      </p:sp>
      <p:grpSp>
        <p:nvGrpSpPr>
          <p:cNvPr id="343" name="Google Shape;343;p11"/>
          <p:cNvGrpSpPr/>
          <p:nvPr/>
        </p:nvGrpSpPr>
        <p:grpSpPr>
          <a:xfrm>
            <a:off x="-574305" y="-744519"/>
            <a:ext cx="2542293" cy="2556245"/>
            <a:chOff x="-574305" y="-744519"/>
            <a:chExt cx="2542293" cy="2556245"/>
          </a:xfrm>
        </p:grpSpPr>
        <p:pic>
          <p:nvPicPr>
            <p:cNvPr descr="A close up of a leaf" id="344" name="Google Shape;344;p11"/>
            <p:cNvPicPr preferRelativeResize="0"/>
            <p:nvPr/>
          </p:nvPicPr>
          <p:blipFill rotWithShape="1">
            <a:blip r:embed="rId4">
              <a:alphaModFix amt="70000"/>
            </a:blip>
            <a:srcRect b="0" l="0" r="0" t="0"/>
            <a:stretch/>
          </p:blipFill>
          <p:spPr>
            <a:xfrm rot="-8263379">
              <a:off x="-153562" y="-420636"/>
              <a:ext cx="1700806" cy="1908480"/>
            </a:xfrm>
            <a:prstGeom prst="rect">
              <a:avLst/>
            </a:prstGeom>
            <a:noFill/>
            <a:ln>
              <a:noFill/>
            </a:ln>
          </p:spPr>
        </p:pic>
        <p:sp>
          <p:nvSpPr>
            <p:cNvPr id="345" name="Google Shape;345;p11"/>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
        <p:nvSpPr>
          <p:cNvPr id="346" name="Google Shape;346;p11"/>
          <p:cNvSpPr txBox="1"/>
          <p:nvPr>
            <p:ph idx="1" type="body"/>
          </p:nvPr>
        </p:nvSpPr>
        <p:spPr>
          <a:xfrm>
            <a:off x="6170126" y="1361075"/>
            <a:ext cx="1690200" cy="2582400"/>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90000"/>
              </a:lnSpc>
              <a:spcBef>
                <a:spcPts val="600"/>
              </a:spcBef>
              <a:spcAft>
                <a:spcPts val="0"/>
              </a:spcAft>
              <a:buClr>
                <a:schemeClr val="lt1"/>
              </a:buClr>
              <a:buSzPts val="3789"/>
              <a:buNone/>
            </a:pPr>
            <a:r>
              <a:rPr lang="en" sz="1600">
                <a:solidFill>
                  <a:schemeClr val="lt1"/>
                </a:solidFill>
              </a:rPr>
              <a:t>Bloomers</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Plant It Up</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Leafy Gardens</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Wut2Gro</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Plant 4 Me</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Gardenia.ai</a:t>
            </a:r>
            <a:endParaRPr sz="1600" u="sng">
              <a:solidFill>
                <a:schemeClr val="lt1"/>
              </a:solidFill>
            </a:endParaRPr>
          </a:p>
          <a:p>
            <a:pPr indent="0" lvl="0" marL="0" rtl="0" algn="l">
              <a:lnSpc>
                <a:spcPct val="90000"/>
              </a:lnSpc>
              <a:spcBef>
                <a:spcPts val="600"/>
              </a:spcBef>
              <a:spcAft>
                <a:spcPts val="0"/>
              </a:spcAft>
              <a:buClr>
                <a:schemeClr val="lt1"/>
              </a:buClr>
              <a:buSzPts val="3789"/>
              <a:buNone/>
            </a:pPr>
            <a:r>
              <a:rPr lang="en" sz="1600">
                <a:solidFill>
                  <a:schemeClr val="lt1"/>
                </a:solidFill>
              </a:rPr>
              <a:t>Petals ‘n’ Leaves</a:t>
            </a:r>
            <a:endParaRPr/>
          </a:p>
          <a:p>
            <a:pPr indent="0" lvl="0" marL="0" rtl="0" algn="l">
              <a:lnSpc>
                <a:spcPct val="90000"/>
              </a:lnSpc>
              <a:spcBef>
                <a:spcPts val="600"/>
              </a:spcBef>
              <a:spcAft>
                <a:spcPts val="600"/>
              </a:spcAft>
              <a:buClr>
                <a:schemeClr val="lt1"/>
              </a:buClr>
              <a:buSzPts val="3789"/>
              <a:buNone/>
            </a:pPr>
            <a:r>
              <a:rPr lang="en" sz="1600">
                <a:solidFill>
                  <a:schemeClr val="lt1"/>
                </a:solidFill>
              </a:rPr>
              <a:t>Sprouts &amp; Sprigs</a:t>
            </a:r>
            <a:endParaRPr/>
          </a:p>
        </p:txBody>
      </p:sp>
      <p:cxnSp>
        <p:nvCxnSpPr>
          <p:cNvPr id="347" name="Google Shape;347;p11"/>
          <p:cNvCxnSpPr/>
          <p:nvPr/>
        </p:nvCxnSpPr>
        <p:spPr>
          <a:xfrm>
            <a:off x="3547650" y="1233663"/>
            <a:ext cx="0" cy="2535900"/>
          </a:xfrm>
          <a:prstGeom prst="straightConnector1">
            <a:avLst/>
          </a:prstGeom>
          <a:noFill/>
          <a:ln cap="flat" cmpd="sng" w="19050">
            <a:solidFill>
              <a:srgbClr val="FF6137"/>
            </a:solidFill>
            <a:prstDash val="solid"/>
            <a:miter lim="800000"/>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12"/>
          <p:cNvPicPr preferRelativeResize="0"/>
          <p:nvPr/>
        </p:nvPicPr>
        <p:blipFill rotWithShape="1">
          <a:blip r:embed="rId3">
            <a:alphaModFix/>
          </a:blip>
          <a:srcRect b="0" l="20350" r="0" t="0"/>
          <a:stretch/>
        </p:blipFill>
        <p:spPr>
          <a:xfrm flipH="1">
            <a:off x="1" y="0"/>
            <a:ext cx="3197774" cy="5143500"/>
          </a:xfrm>
          <a:prstGeom prst="rect">
            <a:avLst/>
          </a:prstGeom>
          <a:noFill/>
          <a:ln>
            <a:noFill/>
          </a:ln>
        </p:spPr>
      </p:pic>
      <p:sp>
        <p:nvSpPr>
          <p:cNvPr id="353" name="Google Shape;353;p12"/>
          <p:cNvSpPr txBox="1"/>
          <p:nvPr>
            <p:ph type="title"/>
          </p:nvPr>
        </p:nvSpPr>
        <p:spPr>
          <a:xfrm>
            <a:off x="3611400" y="367025"/>
            <a:ext cx="3520500" cy="56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Data Sources</a:t>
            </a:r>
            <a:endParaRPr>
              <a:latin typeface="Pacifico"/>
              <a:ea typeface="Pacifico"/>
              <a:cs typeface="Pacifico"/>
              <a:sym typeface="Pacifico"/>
            </a:endParaRPr>
          </a:p>
        </p:txBody>
      </p:sp>
      <p:sp>
        <p:nvSpPr>
          <p:cNvPr id="354" name="Google Shape;354;p12"/>
          <p:cNvSpPr txBox="1"/>
          <p:nvPr>
            <p:ph idx="1" type="body"/>
          </p:nvPr>
        </p:nvSpPr>
        <p:spPr>
          <a:xfrm>
            <a:off x="3507050" y="1360625"/>
            <a:ext cx="52671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lang="en" sz="1200" u="sng">
                <a:solidFill>
                  <a:schemeClr val="hlink"/>
                </a:solidFill>
                <a:latin typeface="Arial"/>
                <a:ea typeface="Arial"/>
                <a:cs typeface="Arial"/>
                <a:sym typeface="Arial"/>
                <a:hlinkClick r:id="rId4"/>
              </a:rPr>
              <a:t>Better Home and Garden Plant Dictionary</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Data depth, clean data table</a:t>
            </a:r>
            <a:endParaRPr/>
          </a:p>
          <a:p>
            <a:pPr indent="-304800" lvl="0" marL="457200" rtl="0" algn="l">
              <a:lnSpc>
                <a:spcPct val="115000"/>
              </a:lnSpc>
              <a:spcBef>
                <a:spcPts val="0"/>
              </a:spcBef>
              <a:spcAft>
                <a:spcPts val="0"/>
              </a:spcAft>
              <a:buSzPts val="1200"/>
              <a:buFont typeface="Arial"/>
              <a:buChar char="●"/>
            </a:pPr>
            <a:r>
              <a:rPr lang="en" sz="1200" u="sng">
                <a:solidFill>
                  <a:schemeClr val="hlink"/>
                </a:solidFill>
                <a:latin typeface="Arial"/>
                <a:ea typeface="Arial"/>
                <a:cs typeface="Arial"/>
                <a:sym typeface="Arial"/>
                <a:hlinkClick r:id="rId5"/>
              </a:rPr>
              <a:t>Royal Horticultural Society plants</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Concise text instructions</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6"/>
              </a:rPr>
              <a:t>Missouri Botanical Garden Plant Finder</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Use and problem descriptions</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7"/>
              </a:rPr>
              <a:t>Cornell Home Gardening</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Easily keyed data</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8"/>
              </a:rPr>
              <a:t>USDA PLANTS</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Government curated datasets by state</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9"/>
              </a:rPr>
              <a:t>Plant hardiness zones</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GIS data for plant hardiness  zones</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10"/>
              </a:rPr>
              <a:t>Vegetables, herbs, and edible flowers</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Cleaned dataset with interesting columns</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11"/>
              </a:rPr>
              <a:t>900 Flower Database</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Large dataset for flowers</a:t>
            </a:r>
            <a:endParaRPr/>
          </a:p>
          <a:p>
            <a:pPr indent="-228600" lvl="1" marL="914400" rtl="0" algn="l">
              <a:lnSpc>
                <a:spcPct val="90000"/>
              </a:lnSpc>
              <a:spcBef>
                <a:spcPts val="1600"/>
              </a:spcBef>
              <a:spcAft>
                <a:spcPts val="0"/>
              </a:spcAft>
              <a:buClr>
                <a:srgbClr val="000000"/>
              </a:buClr>
              <a:buSzPts val="1200"/>
              <a:buNone/>
            </a:pPr>
            <a:r>
              <a:t/>
            </a:r>
            <a:endParaRPr sz="900">
              <a:solidFill>
                <a:srgbClr val="000000"/>
              </a:solidFill>
              <a:latin typeface="Arial"/>
              <a:ea typeface="Arial"/>
              <a:cs typeface="Arial"/>
              <a:sym typeface="Arial"/>
            </a:endParaRPr>
          </a:p>
        </p:txBody>
      </p:sp>
      <p:grpSp>
        <p:nvGrpSpPr>
          <p:cNvPr id="355" name="Google Shape;355;p12"/>
          <p:cNvGrpSpPr/>
          <p:nvPr/>
        </p:nvGrpSpPr>
        <p:grpSpPr>
          <a:xfrm>
            <a:off x="7315056" y="-573288"/>
            <a:ext cx="2521269" cy="2124141"/>
            <a:chOff x="-740373" y="-570033"/>
            <a:chExt cx="2521269" cy="2124141"/>
          </a:xfrm>
        </p:grpSpPr>
        <p:pic>
          <p:nvPicPr>
            <p:cNvPr id="356" name="Google Shape;356;p12"/>
            <p:cNvPicPr preferRelativeResize="0"/>
            <p:nvPr/>
          </p:nvPicPr>
          <p:blipFill rotWithShape="1">
            <a:blip r:embed="rId12">
              <a:alphaModFix/>
            </a:blip>
            <a:srcRect b="0" l="0" r="0" t="0"/>
            <a:stretch/>
          </p:blipFill>
          <p:spPr>
            <a:xfrm rot="-6881172">
              <a:off x="-153181" y="-585844"/>
              <a:ext cx="1346884" cy="2155763"/>
            </a:xfrm>
            <a:prstGeom prst="rect">
              <a:avLst/>
            </a:prstGeom>
            <a:noFill/>
            <a:ln>
              <a:noFill/>
            </a:ln>
          </p:spPr>
        </p:pic>
        <p:sp>
          <p:nvSpPr>
            <p:cNvPr id="357" name="Google Shape;357;p12"/>
            <p:cNvSpPr txBox="1"/>
            <p:nvPr/>
          </p:nvSpPr>
          <p:spPr>
            <a:xfrm>
              <a:off x="76541" y="363226"/>
              <a:ext cx="1098127"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grpSp>
      <p:cxnSp>
        <p:nvCxnSpPr>
          <p:cNvPr id="358" name="Google Shape;358;p12"/>
          <p:cNvCxnSpPr/>
          <p:nvPr/>
        </p:nvCxnSpPr>
        <p:spPr>
          <a:xfrm>
            <a:off x="3480263" y="1130813"/>
            <a:ext cx="3552300" cy="26700"/>
          </a:xfrm>
          <a:prstGeom prst="straightConnector1">
            <a:avLst/>
          </a:prstGeom>
          <a:noFill/>
          <a:ln cap="flat" cmpd="sng" w="19050">
            <a:solidFill>
              <a:srgbClr val="FF6137"/>
            </a:solidFill>
            <a:prstDash val="solid"/>
            <a:miter lim="800000"/>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13"/>
          <p:cNvPicPr preferRelativeResize="0"/>
          <p:nvPr/>
        </p:nvPicPr>
        <p:blipFill rotWithShape="1">
          <a:blip r:embed="rId3">
            <a:alphaModFix/>
          </a:blip>
          <a:srcRect b="0" l="0" r="39172" t="0"/>
          <a:stretch/>
        </p:blipFill>
        <p:spPr>
          <a:xfrm>
            <a:off x="3664475" y="0"/>
            <a:ext cx="5479524" cy="5143500"/>
          </a:xfrm>
          <a:prstGeom prst="rect">
            <a:avLst/>
          </a:prstGeom>
          <a:noFill/>
          <a:ln>
            <a:noFill/>
          </a:ln>
        </p:spPr>
      </p:pic>
      <p:sp>
        <p:nvSpPr>
          <p:cNvPr id="364" name="Google Shape;364;p13"/>
          <p:cNvSpPr txBox="1"/>
          <p:nvPr>
            <p:ph type="title"/>
          </p:nvPr>
        </p:nvSpPr>
        <p:spPr>
          <a:xfrm>
            <a:off x="235500" y="1162775"/>
            <a:ext cx="3959700" cy="1293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Machine Learning </a:t>
            </a:r>
            <a:endParaRPr>
              <a:latin typeface="Pacifico"/>
              <a:ea typeface="Pacifico"/>
              <a:cs typeface="Pacifico"/>
              <a:sym typeface="Pacifico"/>
            </a:endParaRPr>
          </a:p>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Opportunities</a:t>
            </a:r>
            <a:endParaRPr>
              <a:latin typeface="Pacifico"/>
              <a:ea typeface="Pacifico"/>
              <a:cs typeface="Pacifico"/>
              <a:sym typeface="Pacifico"/>
            </a:endParaRPr>
          </a:p>
        </p:txBody>
      </p:sp>
      <p:sp>
        <p:nvSpPr>
          <p:cNvPr id="365" name="Google Shape;365;p13"/>
          <p:cNvSpPr txBox="1"/>
          <p:nvPr>
            <p:ph idx="1" type="body"/>
          </p:nvPr>
        </p:nvSpPr>
        <p:spPr>
          <a:xfrm>
            <a:off x="186725" y="2690100"/>
            <a:ext cx="4417500" cy="2226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latin typeface="Arial"/>
                <a:ea typeface="Arial"/>
                <a:cs typeface="Arial"/>
                <a:sym typeface="Arial"/>
              </a:rPr>
              <a:t>Use linear models to rate plants maintenance difficult and find a feasible collection of plan</a:t>
            </a:r>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Use cloud to calculate feasible garden based on user data</a:t>
            </a:r>
            <a:endParaRPr/>
          </a:p>
          <a:p>
            <a:pPr indent="-304800" lvl="0" marL="457200" rtl="0" algn="l">
              <a:lnSpc>
                <a:spcPct val="115000"/>
              </a:lnSpc>
              <a:spcBef>
                <a:spcPts val="0"/>
              </a:spcBef>
              <a:spcAft>
                <a:spcPts val="0"/>
              </a:spcAft>
              <a:buSzPts val="1200"/>
              <a:buChar char="●"/>
            </a:pPr>
            <a:r>
              <a:rPr lang="en" sz="1200">
                <a:latin typeface="Arial"/>
                <a:ea typeface="Arial"/>
                <a:cs typeface="Arial"/>
                <a:sym typeface="Arial"/>
              </a:rPr>
              <a:t>Develop tree models in a random forest to identify pairing of </a:t>
            </a:r>
            <a:r>
              <a:rPr lang="en" sz="1200">
                <a:latin typeface="Arial"/>
                <a:ea typeface="Arial"/>
                <a:cs typeface="Arial"/>
                <a:sym typeface="Arial"/>
              </a:rPr>
              <a:t>complementary</a:t>
            </a:r>
            <a:r>
              <a:rPr lang="en" sz="1200">
                <a:latin typeface="Arial"/>
                <a:ea typeface="Arial"/>
                <a:cs typeface="Arial"/>
                <a:sym typeface="Arial"/>
              </a:rPr>
              <a:t> plants</a:t>
            </a:r>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Use encoded plant weaknesses/strengths from datasets</a:t>
            </a:r>
            <a:endParaRPr/>
          </a:p>
        </p:txBody>
      </p:sp>
      <p:grpSp>
        <p:nvGrpSpPr>
          <p:cNvPr id="366" name="Google Shape;366;p13"/>
          <p:cNvGrpSpPr/>
          <p:nvPr/>
        </p:nvGrpSpPr>
        <p:grpSpPr>
          <a:xfrm>
            <a:off x="-860269" y="-695839"/>
            <a:ext cx="2521267" cy="2124142"/>
            <a:chOff x="-8915698" y="-692584"/>
            <a:chExt cx="2521267" cy="2124142"/>
          </a:xfrm>
        </p:grpSpPr>
        <p:pic>
          <p:nvPicPr>
            <p:cNvPr id="367" name="Google Shape;367;p13"/>
            <p:cNvPicPr preferRelativeResize="0"/>
            <p:nvPr/>
          </p:nvPicPr>
          <p:blipFill rotWithShape="1">
            <a:blip r:embed="rId4">
              <a:alphaModFix/>
            </a:blip>
            <a:srcRect b="0" l="0" r="0" t="0"/>
            <a:stretch/>
          </p:blipFill>
          <p:spPr>
            <a:xfrm flipH="1" rot="6881169">
              <a:off x="-8328507" y="-708393"/>
              <a:ext cx="1346885" cy="2155761"/>
            </a:xfrm>
            <a:prstGeom prst="rect">
              <a:avLst/>
            </a:prstGeom>
            <a:noFill/>
            <a:ln>
              <a:noFill/>
            </a:ln>
          </p:spPr>
        </p:pic>
        <p:sp>
          <p:nvSpPr>
            <p:cNvPr id="368" name="Google Shape;368;p13"/>
            <p:cNvSpPr txBox="1"/>
            <p:nvPr/>
          </p:nvSpPr>
          <p:spPr>
            <a:xfrm>
              <a:off x="-7865384" y="223176"/>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grpSp>
      <p:cxnSp>
        <p:nvCxnSpPr>
          <p:cNvPr id="369" name="Google Shape;369;p13"/>
          <p:cNvCxnSpPr/>
          <p:nvPr/>
        </p:nvCxnSpPr>
        <p:spPr>
          <a:xfrm>
            <a:off x="266675" y="2488263"/>
            <a:ext cx="3552300" cy="26700"/>
          </a:xfrm>
          <a:prstGeom prst="straightConnector1">
            <a:avLst/>
          </a:prstGeom>
          <a:noFill/>
          <a:ln cap="flat" cmpd="sng" w="19050">
            <a:solidFill>
              <a:srgbClr val="FF6137"/>
            </a:solidFill>
            <a:prstDash val="solid"/>
            <a:miter lim="800000"/>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14"/>
          <p:cNvSpPr txBox="1"/>
          <p:nvPr>
            <p:ph type="title"/>
          </p:nvPr>
        </p:nvSpPr>
        <p:spPr>
          <a:xfrm>
            <a:off x="360750" y="2814625"/>
            <a:ext cx="3594300" cy="183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lang="en" sz="4800">
                <a:latin typeface="Pacifico"/>
                <a:ea typeface="Pacifico"/>
                <a:cs typeface="Pacifico"/>
                <a:sym typeface="Pacifico"/>
              </a:rPr>
              <a:t>Next Steps</a:t>
            </a:r>
            <a:endParaRPr sz="4800">
              <a:latin typeface="Pacifico"/>
              <a:ea typeface="Pacifico"/>
              <a:cs typeface="Pacifico"/>
              <a:sym typeface="Pacifico"/>
            </a:endParaRPr>
          </a:p>
        </p:txBody>
      </p:sp>
      <p:pic>
        <p:nvPicPr>
          <p:cNvPr id="375" name="Google Shape;375;p14"/>
          <p:cNvPicPr preferRelativeResize="0"/>
          <p:nvPr/>
        </p:nvPicPr>
        <p:blipFill rotWithShape="1">
          <a:blip r:embed="rId3">
            <a:alphaModFix/>
          </a:blip>
          <a:srcRect b="27646" l="0" r="0" t="18247"/>
          <a:stretch/>
        </p:blipFill>
        <p:spPr>
          <a:xfrm>
            <a:off x="20" y="10"/>
            <a:ext cx="9143980" cy="2782949"/>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376" name="Google Shape;376;p14"/>
          <p:cNvSpPr txBox="1"/>
          <p:nvPr>
            <p:ph idx="1" type="body"/>
          </p:nvPr>
        </p:nvSpPr>
        <p:spPr>
          <a:xfrm>
            <a:off x="3760075" y="2814625"/>
            <a:ext cx="5022000" cy="1839600"/>
          </a:xfrm>
          <a:prstGeom prst="rect">
            <a:avLst/>
          </a:prstGeom>
          <a:noFill/>
          <a:ln>
            <a:noFill/>
          </a:ln>
        </p:spPr>
        <p:txBody>
          <a:bodyPr anchorCtr="0" anchor="ctr" bIns="45700" lIns="91425" spcFirstLastPara="1" rIns="91425" wrap="square" tIns="45700">
            <a:normAutofit/>
          </a:bodyPr>
          <a:lstStyle/>
          <a:p>
            <a:pPr indent="-228600" lvl="0" marL="457200" rtl="0" algn="l">
              <a:lnSpc>
                <a:spcPct val="90000"/>
              </a:lnSpc>
              <a:spcBef>
                <a:spcPts val="0"/>
              </a:spcBef>
              <a:spcAft>
                <a:spcPts val="0"/>
              </a:spcAft>
              <a:buClr>
                <a:srgbClr val="000000"/>
              </a:buClr>
              <a:buSzPts val="1200"/>
              <a:buFont typeface="Arial"/>
              <a:buChar char="•"/>
            </a:pPr>
            <a:r>
              <a:rPr lang="en" sz="1400"/>
              <a:t>Explore Data sources and conduct exploratory analysis</a:t>
            </a:r>
            <a:endParaRPr/>
          </a:p>
          <a:p>
            <a:pPr indent="-228600" lvl="0" marL="457200" rtl="0" algn="l">
              <a:lnSpc>
                <a:spcPct val="90000"/>
              </a:lnSpc>
              <a:spcBef>
                <a:spcPts val="600"/>
              </a:spcBef>
              <a:spcAft>
                <a:spcPts val="0"/>
              </a:spcAft>
              <a:buClr>
                <a:srgbClr val="000000"/>
              </a:buClr>
              <a:buSzPts val="1200"/>
              <a:buFont typeface="Arial"/>
              <a:buChar char="•"/>
            </a:pPr>
            <a:r>
              <a:rPr lang="en" sz="1400"/>
              <a:t>Build user journeys and wireframe UI/UX</a:t>
            </a:r>
            <a:endParaRPr/>
          </a:p>
          <a:p>
            <a:pPr indent="-228600" lvl="0" marL="457200" rtl="0" algn="l">
              <a:lnSpc>
                <a:spcPct val="90000"/>
              </a:lnSpc>
              <a:spcBef>
                <a:spcPts val="600"/>
              </a:spcBef>
              <a:spcAft>
                <a:spcPts val="600"/>
              </a:spcAft>
              <a:buClr>
                <a:srgbClr val="000000"/>
              </a:buClr>
              <a:buSzPts val="1200"/>
              <a:buFont typeface="Arial"/>
              <a:buChar char="•"/>
            </a:pPr>
            <a:r>
              <a:rPr lang="en" sz="1400"/>
              <a:t>Define and align data science computations to use cases</a:t>
            </a:r>
            <a:endParaRPr/>
          </a:p>
        </p:txBody>
      </p:sp>
      <p:grpSp>
        <p:nvGrpSpPr>
          <p:cNvPr id="377" name="Google Shape;377;p14"/>
          <p:cNvGrpSpPr/>
          <p:nvPr/>
        </p:nvGrpSpPr>
        <p:grpSpPr>
          <a:xfrm>
            <a:off x="7421013" y="-618735"/>
            <a:ext cx="2056867" cy="2217404"/>
            <a:chOff x="-331593" y="-575098"/>
            <a:chExt cx="2056867" cy="2217404"/>
          </a:xfrm>
        </p:grpSpPr>
        <p:pic>
          <p:nvPicPr>
            <p:cNvPr descr="A close up of a leaf" id="378" name="Google Shape;378;p14"/>
            <p:cNvPicPr preferRelativeResize="0"/>
            <p:nvPr/>
          </p:nvPicPr>
          <p:blipFill rotWithShape="1">
            <a:blip r:embed="rId4">
              <a:alphaModFix amt="70000"/>
            </a:blip>
            <a:srcRect b="0" l="0" r="0" t="0"/>
            <a:stretch/>
          </p:blipFill>
          <p:spPr>
            <a:xfrm rot="711908">
              <a:off x="-153562" y="-420636"/>
              <a:ext cx="1700806" cy="1908480"/>
            </a:xfrm>
            <a:prstGeom prst="rect">
              <a:avLst/>
            </a:prstGeom>
            <a:noFill/>
            <a:ln>
              <a:noFill/>
            </a:ln>
          </p:spPr>
        </p:pic>
        <p:sp>
          <p:nvSpPr>
            <p:cNvPr id="379" name="Google Shape;379;p14"/>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3" name="Shape 383"/>
        <p:cNvGrpSpPr/>
        <p:nvPr/>
      </p:nvGrpSpPr>
      <p:grpSpPr>
        <a:xfrm>
          <a:off x="0" y="0"/>
          <a:ext cx="0" cy="0"/>
          <a:chOff x="0" y="0"/>
          <a:chExt cx="0" cy="0"/>
        </a:xfrm>
      </p:grpSpPr>
      <p:sp>
        <p:nvSpPr>
          <p:cNvPr id="384" name="Google Shape;384;p15"/>
          <p:cNvSpPr/>
          <p:nvPr/>
        </p:nvSpPr>
        <p:spPr>
          <a:xfrm>
            <a:off x="0" y="0"/>
            <a:ext cx="9144000" cy="51434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hand holding a plant&#10;&#10;Description automatically generated with low confidence" id="385" name="Google Shape;385;p15"/>
          <p:cNvPicPr preferRelativeResize="0"/>
          <p:nvPr/>
        </p:nvPicPr>
        <p:blipFill rotWithShape="1">
          <a:blip r:embed="rId3">
            <a:alphaModFix amt="50000"/>
          </a:blip>
          <a:srcRect b="15731" l="0" r="0" t="0"/>
          <a:stretch/>
        </p:blipFill>
        <p:spPr>
          <a:xfrm>
            <a:off x="20" y="961"/>
            <a:ext cx="9143980" cy="5142539"/>
          </a:xfrm>
          <a:prstGeom prst="rect">
            <a:avLst/>
          </a:prstGeom>
          <a:noFill/>
          <a:ln>
            <a:noFill/>
          </a:ln>
        </p:spPr>
      </p:pic>
      <p:sp>
        <p:nvSpPr>
          <p:cNvPr id="386" name="Google Shape;386;p15"/>
          <p:cNvSpPr txBox="1"/>
          <p:nvPr/>
        </p:nvSpPr>
        <p:spPr>
          <a:xfrm>
            <a:off x="822075" y="1016850"/>
            <a:ext cx="2615100" cy="2175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6000"/>
              <a:buFont typeface="Arial"/>
              <a:buNone/>
            </a:pPr>
            <a:r>
              <a:rPr i="0" lang="en" sz="6000" u="none" cap="none" strike="noStrike">
                <a:solidFill>
                  <a:srgbClr val="FFFFFF"/>
                </a:solidFill>
                <a:latin typeface="Pacifico"/>
                <a:ea typeface="Pacifico"/>
                <a:cs typeface="Pacifico"/>
                <a:sym typeface="Pacifico"/>
              </a:rPr>
              <a:t>Thank</a:t>
            </a:r>
            <a:endParaRPr i="0" sz="1400" u="none" cap="none" strike="noStrike">
              <a:solidFill>
                <a:srgbClr val="000000"/>
              </a:solidFill>
              <a:latin typeface="Pacifico"/>
              <a:ea typeface="Pacifico"/>
              <a:cs typeface="Pacifico"/>
              <a:sym typeface="Pacifico"/>
            </a:endParaRPr>
          </a:p>
          <a:p>
            <a:pPr indent="0" lvl="0" marL="0" marR="0" rtl="0" algn="ctr">
              <a:lnSpc>
                <a:spcPct val="90000"/>
              </a:lnSpc>
              <a:spcBef>
                <a:spcPts val="600"/>
              </a:spcBef>
              <a:spcAft>
                <a:spcPts val="0"/>
              </a:spcAft>
              <a:buClr>
                <a:srgbClr val="000000"/>
              </a:buClr>
              <a:buSzPts val="6000"/>
              <a:buFont typeface="Arial"/>
              <a:buNone/>
            </a:pPr>
            <a:r>
              <a:rPr i="0" lang="en" sz="6000" u="none" cap="none" strike="noStrike">
                <a:solidFill>
                  <a:srgbClr val="FFFFFF"/>
                </a:solidFill>
                <a:latin typeface="Pacifico"/>
                <a:ea typeface="Pacifico"/>
                <a:cs typeface="Pacifico"/>
                <a:sym typeface="Pacifico"/>
              </a:rPr>
              <a:t>You</a:t>
            </a:r>
            <a:endParaRPr i="0" sz="6000" u="none" cap="none" strike="noStrike">
              <a:solidFill>
                <a:srgbClr val="FFFFFF"/>
              </a:solidFill>
              <a:latin typeface="Pacifico"/>
              <a:ea typeface="Pacifico"/>
              <a:cs typeface="Pacifico"/>
              <a:sym typeface="Pacific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g155ebb73459_1_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Images</a:t>
            </a:r>
            <a:endParaRPr/>
          </a:p>
        </p:txBody>
      </p:sp>
      <p:pic>
        <p:nvPicPr>
          <p:cNvPr id="392" name="Google Shape;392;g155ebb73459_1_14"/>
          <p:cNvPicPr preferRelativeResize="0"/>
          <p:nvPr/>
        </p:nvPicPr>
        <p:blipFill rotWithShape="1">
          <a:blip r:embed="rId3">
            <a:alphaModFix/>
          </a:blip>
          <a:srcRect b="0" l="0" r="0" t="0"/>
          <a:stretch/>
        </p:blipFill>
        <p:spPr>
          <a:xfrm>
            <a:off x="0" y="1959879"/>
            <a:ext cx="9143999" cy="31836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t>Understanding the problem</a:t>
            </a:r>
            <a:endParaRPr/>
          </a:p>
        </p:txBody>
      </p:sp>
      <p:sp>
        <p:nvSpPr>
          <p:cNvPr id="398" name="Google Shape;398;p16"/>
          <p:cNvSpPr txBox="1"/>
          <p:nvPr>
            <p:ph idx="4294967295" type="body"/>
          </p:nvPr>
        </p:nvSpPr>
        <p:spPr>
          <a:xfrm>
            <a:off x="0" y="1304925"/>
            <a:ext cx="2493963" cy="461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Item 1</a:t>
            </a:r>
            <a:endParaRPr>
              <a:solidFill>
                <a:schemeClr val="lt1"/>
              </a:solidFill>
            </a:endParaRPr>
          </a:p>
        </p:txBody>
      </p:sp>
      <p:sp>
        <p:nvSpPr>
          <p:cNvPr id="399" name="Google Shape;399;p16"/>
          <p:cNvSpPr txBox="1"/>
          <p:nvPr>
            <p:ph idx="4294967295" type="body"/>
          </p:nvPr>
        </p:nvSpPr>
        <p:spPr>
          <a:xfrm>
            <a:off x="0" y="1851025"/>
            <a:ext cx="2479675" cy="279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600"/>
              <a:buNone/>
            </a:pPr>
            <a:r>
              <a:rPr lang="en" sz="1600"/>
              <a:t>Lorem ipsum dolor sit amet, consectetur adipiscing elit, sed do eiusmod tempor incididunt ut labore et dolore magna aliqua. </a:t>
            </a:r>
            <a:endParaRPr sz="1600"/>
          </a:p>
          <a:p>
            <a:pPr indent="0" lvl="0" marL="0" rtl="0" algn="l">
              <a:lnSpc>
                <a:spcPct val="90000"/>
              </a:lnSpc>
              <a:spcBef>
                <a:spcPts val="1600"/>
              </a:spcBef>
              <a:spcAft>
                <a:spcPts val="1600"/>
              </a:spcAft>
              <a:buClr>
                <a:schemeClr val="dk1"/>
              </a:buClr>
              <a:buSzPts val="1600"/>
              <a:buNone/>
            </a:pPr>
            <a:r>
              <a:rPr lang="en" sz="1600"/>
              <a:t>Ut enim ad minim veniam, quis nostrud exercitation</a:t>
            </a:r>
            <a:endParaRPr sz="1600"/>
          </a:p>
        </p:txBody>
      </p:sp>
      <p:sp>
        <p:nvSpPr>
          <p:cNvPr id="400" name="Google Shape;400;p16"/>
          <p:cNvSpPr txBox="1"/>
          <p:nvPr>
            <p:ph idx="4294967295" type="body"/>
          </p:nvPr>
        </p:nvSpPr>
        <p:spPr>
          <a:xfrm>
            <a:off x="6650038" y="1304925"/>
            <a:ext cx="2493962" cy="461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Item 2</a:t>
            </a:r>
            <a:endParaRPr>
              <a:solidFill>
                <a:schemeClr val="lt1"/>
              </a:solidFill>
            </a:endParaRPr>
          </a:p>
        </p:txBody>
      </p:sp>
      <p:sp>
        <p:nvSpPr>
          <p:cNvPr id="401" name="Google Shape;401;p16"/>
          <p:cNvSpPr txBox="1"/>
          <p:nvPr>
            <p:ph idx="4294967295" type="body"/>
          </p:nvPr>
        </p:nvSpPr>
        <p:spPr>
          <a:xfrm>
            <a:off x="6665913" y="1851025"/>
            <a:ext cx="2478087" cy="279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600"/>
              <a:buNone/>
            </a:pPr>
            <a:r>
              <a:rPr lang="en" sz="1600"/>
              <a:t>Ut enim ad minim veniam, quis nostrud exercitation</a:t>
            </a:r>
            <a:endParaRPr sz="1600"/>
          </a:p>
          <a:p>
            <a:pPr indent="-330200" lvl="0" marL="457200" rtl="0" algn="l">
              <a:lnSpc>
                <a:spcPct val="90000"/>
              </a:lnSpc>
              <a:spcBef>
                <a:spcPts val="1600"/>
              </a:spcBef>
              <a:spcAft>
                <a:spcPts val="0"/>
              </a:spcAft>
              <a:buClr>
                <a:schemeClr val="dk1"/>
              </a:buClr>
              <a:buSzPts val="1600"/>
              <a:buChar char="●"/>
            </a:pPr>
            <a:r>
              <a:rPr lang="en" sz="1600"/>
              <a:t>Duis aute irure dolor in reprehenderit in voluptate velit </a:t>
            </a:r>
            <a:endParaRPr sz="1600"/>
          </a:p>
          <a:p>
            <a:pPr indent="-330200" lvl="0" marL="457200" rtl="0" algn="l">
              <a:lnSpc>
                <a:spcPct val="90000"/>
              </a:lnSpc>
              <a:spcBef>
                <a:spcPts val="0"/>
              </a:spcBef>
              <a:spcAft>
                <a:spcPts val="0"/>
              </a:spcAft>
              <a:buClr>
                <a:schemeClr val="dk1"/>
              </a:buClr>
              <a:buSzPts val="1600"/>
              <a:buChar char="●"/>
            </a:pPr>
            <a:r>
              <a:rPr lang="en" sz="1600"/>
              <a:t>Esse cillum dolore eu fugiat nulla pariatur</a:t>
            </a:r>
            <a:endParaRPr sz="1600"/>
          </a:p>
        </p:txBody>
      </p:sp>
      <p:sp>
        <p:nvSpPr>
          <p:cNvPr id="402" name="Google Shape;402;p16"/>
          <p:cNvSpPr txBox="1"/>
          <p:nvPr>
            <p:ph idx="4294967295" type="body"/>
          </p:nvPr>
        </p:nvSpPr>
        <p:spPr>
          <a:xfrm>
            <a:off x="6648450" y="1304925"/>
            <a:ext cx="2495550" cy="461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Item 3</a:t>
            </a:r>
            <a:endParaRPr>
              <a:solidFill>
                <a:schemeClr val="lt1"/>
              </a:solidFill>
            </a:endParaRPr>
          </a:p>
        </p:txBody>
      </p:sp>
      <p:sp>
        <p:nvSpPr>
          <p:cNvPr id="403" name="Google Shape;403;p16"/>
          <p:cNvSpPr txBox="1"/>
          <p:nvPr>
            <p:ph idx="4294967295" type="body"/>
          </p:nvPr>
        </p:nvSpPr>
        <p:spPr>
          <a:xfrm>
            <a:off x="6665913" y="1851025"/>
            <a:ext cx="2478087" cy="279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1600"/>
              </a:spcAft>
              <a:buClr>
                <a:schemeClr val="dk1"/>
              </a:buClr>
              <a:buSzPts val="1600"/>
              <a:buNone/>
            </a:pPr>
            <a:r>
              <a:rPr lang="en" sz="1600"/>
              <a:t>Excepteur sint occaecat cupidatat non proident, sunt in culpa qui officia deserunt mollit anim id est laborum.</a:t>
            </a:r>
            <a:endParaRPr sz="1600"/>
          </a:p>
        </p:txBody>
      </p:sp>
      <p:grpSp>
        <p:nvGrpSpPr>
          <p:cNvPr id="404" name="Google Shape;404;p16"/>
          <p:cNvGrpSpPr/>
          <p:nvPr/>
        </p:nvGrpSpPr>
        <p:grpSpPr>
          <a:xfrm>
            <a:off x="431925" y="1304875"/>
            <a:ext cx="2628925" cy="3416400"/>
            <a:chOff x="431925" y="1304875"/>
            <a:chExt cx="2628925" cy="3416400"/>
          </a:xfrm>
        </p:grpSpPr>
        <p:sp>
          <p:nvSpPr>
            <p:cNvPr id="405" name="Google Shape;405;p16"/>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6" name="Google Shape;406;p16"/>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407" name="Google Shape;407;p16"/>
          <p:cNvGrpSpPr/>
          <p:nvPr/>
        </p:nvGrpSpPr>
        <p:grpSpPr>
          <a:xfrm>
            <a:off x="3320450" y="1304875"/>
            <a:ext cx="2632500" cy="3416400"/>
            <a:chOff x="3320450" y="1304875"/>
            <a:chExt cx="2632500" cy="3416400"/>
          </a:xfrm>
        </p:grpSpPr>
        <p:sp>
          <p:nvSpPr>
            <p:cNvPr id="408" name="Google Shape;408;p16"/>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9" name="Google Shape;409;p16"/>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410" name="Google Shape;410;p16"/>
          <p:cNvGrpSpPr/>
          <p:nvPr/>
        </p:nvGrpSpPr>
        <p:grpSpPr>
          <a:xfrm>
            <a:off x="6212550" y="1304875"/>
            <a:ext cx="2632500" cy="3416400"/>
            <a:chOff x="6212550" y="1304875"/>
            <a:chExt cx="2632500" cy="3416400"/>
          </a:xfrm>
        </p:grpSpPr>
        <p:sp>
          <p:nvSpPr>
            <p:cNvPr id="411" name="Google Shape;411;p16"/>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12" name="Google Shape;412;p16"/>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17"/>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800"/>
              <a:buFont typeface="Arial"/>
              <a:buNone/>
            </a:pPr>
            <a:r>
              <a:rPr b="1" lang="en" sz="4200"/>
              <a:t>Project objective: </a:t>
            </a:r>
            <a:endParaRPr b="1" sz="4200"/>
          </a:p>
          <a:p>
            <a:pPr indent="0" lvl="0" marL="0" rtl="0" algn="l">
              <a:lnSpc>
                <a:spcPct val="90000"/>
              </a:lnSpc>
              <a:spcBef>
                <a:spcPts val="0"/>
              </a:spcBef>
              <a:spcAft>
                <a:spcPts val="0"/>
              </a:spcAft>
              <a:buSzPts val="4800"/>
              <a:buFont typeface="Arial"/>
              <a:buNone/>
            </a:pPr>
            <a:r>
              <a:rPr lang="en" sz="4200"/>
              <a:t>Lorem ipsum dolor sit amet, consectetur adipiscing elit, sed do</a:t>
            </a:r>
            <a:endParaRPr sz="4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18"/>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3600"/>
              <a:buFont typeface="Arial"/>
              <a:buNone/>
            </a:pPr>
            <a:r>
              <a:rPr lang="en"/>
              <a:t>Understanding the market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6" name="Shape 426"/>
        <p:cNvGrpSpPr/>
        <p:nvPr/>
      </p:nvGrpSpPr>
      <p:grpSpPr>
        <a:xfrm>
          <a:off x="0" y="0"/>
          <a:ext cx="0" cy="0"/>
          <a:chOff x="0" y="0"/>
          <a:chExt cx="0" cy="0"/>
        </a:xfrm>
      </p:grpSpPr>
      <p:sp>
        <p:nvSpPr>
          <p:cNvPr id="427" name="Google Shape;427;p19"/>
          <p:cNvSpPr txBox="1"/>
          <p:nvPr>
            <p:ph type="title"/>
          </p:nvPr>
        </p:nvSpPr>
        <p:spPr>
          <a:xfrm>
            <a:off x="265500" y="1733850"/>
            <a:ext cx="4045200" cy="1675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4200"/>
              <a:buFont typeface="Arial"/>
              <a:buNone/>
            </a:pPr>
            <a:r>
              <a:rPr lang="en"/>
              <a:t>Target audience</a:t>
            </a:r>
            <a:endParaRPr/>
          </a:p>
        </p:txBody>
      </p:sp>
      <p:sp>
        <p:nvSpPr>
          <p:cNvPr id="428" name="Google Shape;428;p1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1800"/>
              <a:buNone/>
            </a:pPr>
            <a:r>
              <a:rPr lang="en"/>
              <a:t>Lorem ipsum dolor sit amet, consectetur adipiscing elit, sed do eiusmod tempor incididunt</a:t>
            </a:r>
            <a:endParaRPr/>
          </a:p>
          <a:p>
            <a:pPr indent="0" lvl="0" marL="0" rtl="0" algn="l">
              <a:lnSpc>
                <a:spcPct val="90000"/>
              </a:lnSpc>
              <a:spcBef>
                <a:spcPts val="1600"/>
              </a:spcBef>
              <a:spcAft>
                <a:spcPts val="0"/>
              </a:spcAft>
              <a:buSzPts val="1800"/>
              <a:buNone/>
            </a:pPr>
            <a:r>
              <a:rPr lang="en"/>
              <a:t>The competition:</a:t>
            </a:r>
            <a:endParaRPr/>
          </a:p>
          <a:p>
            <a:pPr indent="-342900" lvl="0" marL="457200" rtl="0" algn="l">
              <a:lnSpc>
                <a:spcPct val="90000"/>
              </a:lnSpc>
              <a:spcBef>
                <a:spcPts val="0"/>
              </a:spcBef>
              <a:spcAft>
                <a:spcPts val="0"/>
              </a:spcAft>
              <a:buSzPts val="1800"/>
              <a:buChar char="●"/>
            </a:pPr>
            <a:r>
              <a:rPr lang="en"/>
              <a:t>Lorem ipsum </a:t>
            </a:r>
            <a:endParaRPr/>
          </a:p>
          <a:p>
            <a:pPr indent="-342900" lvl="0" marL="457200" rtl="0" algn="l">
              <a:lnSpc>
                <a:spcPct val="90000"/>
              </a:lnSpc>
              <a:spcBef>
                <a:spcPts val="0"/>
              </a:spcBef>
              <a:spcAft>
                <a:spcPts val="0"/>
              </a:spcAft>
              <a:buSzPts val="1800"/>
              <a:buChar char="●"/>
            </a:pPr>
            <a:r>
              <a:rPr lang="en"/>
              <a:t>Dolor sit amet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
          <p:cNvSpPr/>
          <p:nvPr/>
        </p:nvSpPr>
        <p:spPr>
          <a:xfrm>
            <a:off x="2580550" y="2481692"/>
            <a:ext cx="1613398" cy="2661807"/>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 name="Google Shape;213;p3"/>
          <p:cNvSpPr/>
          <p:nvPr/>
        </p:nvSpPr>
        <p:spPr>
          <a:xfrm>
            <a:off x="4787402" y="2481691"/>
            <a:ext cx="1644300" cy="2661807"/>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4" name="Google Shape;214;p3"/>
          <p:cNvSpPr/>
          <p:nvPr/>
        </p:nvSpPr>
        <p:spPr>
          <a:xfrm>
            <a:off x="7012511" y="2481693"/>
            <a:ext cx="1613398" cy="2661807"/>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p3"/>
          <p:cNvSpPr/>
          <p:nvPr/>
        </p:nvSpPr>
        <p:spPr>
          <a:xfrm>
            <a:off x="347934" y="2481693"/>
            <a:ext cx="1644300" cy="2661807"/>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6" name="Google Shape;216;p3"/>
          <p:cNvPicPr preferRelativeResize="0"/>
          <p:nvPr/>
        </p:nvPicPr>
        <p:blipFill rotWithShape="1">
          <a:blip r:embed="rId3">
            <a:alphaModFix amt="95000"/>
          </a:blip>
          <a:srcRect b="0" l="0" r="0" t="0"/>
          <a:stretch/>
        </p:blipFill>
        <p:spPr>
          <a:xfrm>
            <a:off x="-10158" y="-5694"/>
            <a:ext cx="9164316" cy="2487387"/>
          </a:xfrm>
          <a:prstGeom prst="rect">
            <a:avLst/>
          </a:prstGeom>
          <a:noFill/>
          <a:ln>
            <a:noFill/>
          </a:ln>
        </p:spPr>
      </p:pic>
      <p:pic>
        <p:nvPicPr>
          <p:cNvPr id="217" name="Google Shape;217;p3"/>
          <p:cNvPicPr preferRelativeResize="0"/>
          <p:nvPr/>
        </p:nvPicPr>
        <p:blipFill rotWithShape="1">
          <a:blip r:embed="rId4">
            <a:alphaModFix/>
          </a:blip>
          <a:srcRect b="0" l="0" r="0" t="0"/>
          <a:stretch/>
        </p:blipFill>
        <p:spPr>
          <a:xfrm rot="-603584">
            <a:off x="346756" y="2529765"/>
            <a:ext cx="1700806" cy="1700806"/>
          </a:xfrm>
          <a:prstGeom prst="rect">
            <a:avLst/>
          </a:prstGeom>
          <a:noFill/>
          <a:ln>
            <a:noFill/>
          </a:ln>
        </p:spPr>
      </p:pic>
      <p:pic>
        <p:nvPicPr>
          <p:cNvPr id="218" name="Google Shape;218;p3"/>
          <p:cNvPicPr preferRelativeResize="0"/>
          <p:nvPr/>
        </p:nvPicPr>
        <p:blipFill rotWithShape="1">
          <a:blip r:embed="rId5">
            <a:alphaModFix/>
          </a:blip>
          <a:srcRect b="0" l="0" r="0" t="0"/>
          <a:stretch/>
        </p:blipFill>
        <p:spPr>
          <a:xfrm rot="-603584">
            <a:off x="4315592" y="2672670"/>
            <a:ext cx="2262084" cy="1696562"/>
          </a:xfrm>
          <a:prstGeom prst="rect">
            <a:avLst/>
          </a:prstGeom>
          <a:noFill/>
          <a:ln>
            <a:noFill/>
          </a:ln>
        </p:spPr>
      </p:pic>
      <p:pic>
        <p:nvPicPr>
          <p:cNvPr descr="A close up of a leaf" id="219" name="Google Shape;219;p3"/>
          <p:cNvPicPr preferRelativeResize="0"/>
          <p:nvPr/>
        </p:nvPicPr>
        <p:blipFill rotWithShape="1">
          <a:blip r:embed="rId6">
            <a:alphaModFix/>
          </a:blip>
          <a:srcRect b="0" l="0" r="0" t="0"/>
          <a:stretch/>
        </p:blipFill>
        <p:spPr>
          <a:xfrm rot="-1125077">
            <a:off x="2514208" y="2621554"/>
            <a:ext cx="1700806" cy="1517227"/>
          </a:xfrm>
          <a:prstGeom prst="rect">
            <a:avLst/>
          </a:prstGeom>
          <a:noFill/>
          <a:ln>
            <a:noFill/>
          </a:ln>
        </p:spPr>
      </p:pic>
      <p:pic>
        <p:nvPicPr>
          <p:cNvPr id="220" name="Google Shape;220;p3"/>
          <p:cNvPicPr preferRelativeResize="0"/>
          <p:nvPr/>
        </p:nvPicPr>
        <p:blipFill rotWithShape="1">
          <a:blip r:embed="rId7">
            <a:alphaModFix/>
          </a:blip>
          <a:srcRect b="0" l="0" r="0" t="0"/>
          <a:stretch/>
        </p:blipFill>
        <p:spPr>
          <a:xfrm rot="-6881172">
            <a:off x="7271382" y="2221966"/>
            <a:ext cx="1346884" cy="2155763"/>
          </a:xfrm>
          <a:prstGeom prst="rect">
            <a:avLst/>
          </a:prstGeom>
          <a:noFill/>
          <a:ln>
            <a:noFill/>
          </a:ln>
        </p:spPr>
      </p:pic>
      <p:pic>
        <p:nvPicPr>
          <p:cNvPr id="221" name="Google Shape;221;p3"/>
          <p:cNvPicPr preferRelativeResize="0"/>
          <p:nvPr/>
        </p:nvPicPr>
        <p:blipFill rotWithShape="1">
          <a:blip r:embed="rId8">
            <a:alphaModFix/>
          </a:blip>
          <a:srcRect b="6468" l="0" r="0" t="6476"/>
          <a:stretch/>
        </p:blipFill>
        <p:spPr>
          <a:xfrm>
            <a:off x="4791179" y="1570796"/>
            <a:ext cx="1644300" cy="1644300"/>
          </a:xfrm>
          <a:prstGeom prst="ellipse">
            <a:avLst/>
          </a:prstGeom>
          <a:noFill/>
          <a:ln>
            <a:noFill/>
          </a:ln>
        </p:spPr>
      </p:pic>
      <p:pic>
        <p:nvPicPr>
          <p:cNvPr id="222" name="Google Shape;222;p3"/>
          <p:cNvPicPr preferRelativeResize="0"/>
          <p:nvPr/>
        </p:nvPicPr>
        <p:blipFill rotWithShape="1">
          <a:blip r:embed="rId9">
            <a:alphaModFix/>
          </a:blip>
          <a:srcRect b="1051" l="0" r="0" t="1051"/>
          <a:stretch/>
        </p:blipFill>
        <p:spPr>
          <a:xfrm>
            <a:off x="355263" y="1570808"/>
            <a:ext cx="1644300" cy="1644300"/>
          </a:xfrm>
          <a:prstGeom prst="ellipse">
            <a:avLst/>
          </a:prstGeom>
          <a:gradFill>
            <a:gsLst>
              <a:gs pos="0">
                <a:srgbClr val="EEFBF5"/>
              </a:gs>
              <a:gs pos="74000">
                <a:srgbClr val="7DD9B4"/>
              </a:gs>
              <a:gs pos="83000">
                <a:srgbClr val="7DD9B4"/>
              </a:gs>
              <a:gs pos="100000">
                <a:srgbClr val="A7E6D0"/>
              </a:gs>
            </a:gsLst>
            <a:lin ang="5400000" scaled="0"/>
          </a:gradFill>
          <a:ln>
            <a:noFill/>
          </a:ln>
        </p:spPr>
      </p:pic>
      <p:pic>
        <p:nvPicPr>
          <p:cNvPr id="223" name="Google Shape;223;p3"/>
          <p:cNvPicPr preferRelativeResize="0"/>
          <p:nvPr/>
        </p:nvPicPr>
        <p:blipFill rotWithShape="1">
          <a:blip r:embed="rId10">
            <a:alphaModFix/>
          </a:blip>
          <a:srcRect b="7" l="0" r="0" t="9"/>
          <a:stretch/>
        </p:blipFill>
        <p:spPr>
          <a:xfrm>
            <a:off x="2573221" y="1570958"/>
            <a:ext cx="1644300" cy="1644000"/>
          </a:xfrm>
          <a:prstGeom prst="ellipse">
            <a:avLst/>
          </a:prstGeom>
          <a:noFill/>
          <a:ln>
            <a:noFill/>
          </a:ln>
        </p:spPr>
      </p:pic>
      <p:pic>
        <p:nvPicPr>
          <p:cNvPr id="224" name="Google Shape;224;p3"/>
          <p:cNvPicPr preferRelativeResize="0"/>
          <p:nvPr/>
        </p:nvPicPr>
        <p:blipFill rotWithShape="1">
          <a:blip r:embed="rId11">
            <a:alphaModFix/>
          </a:blip>
          <a:srcRect b="0" l="0" r="0" t="0"/>
          <a:stretch/>
        </p:blipFill>
        <p:spPr>
          <a:xfrm>
            <a:off x="7009138" y="1570808"/>
            <a:ext cx="1644300" cy="1644300"/>
          </a:xfrm>
          <a:prstGeom prst="ellipse">
            <a:avLst/>
          </a:prstGeom>
          <a:noFill/>
          <a:ln>
            <a:noFill/>
          </a:ln>
        </p:spPr>
      </p:pic>
      <p:sp>
        <p:nvSpPr>
          <p:cNvPr id="225" name="Google Shape;225;p3"/>
          <p:cNvSpPr txBox="1"/>
          <p:nvPr/>
        </p:nvSpPr>
        <p:spPr>
          <a:xfrm>
            <a:off x="7501104" y="3171036"/>
            <a:ext cx="1098127"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sp>
        <p:nvSpPr>
          <p:cNvPr id="226" name="Google Shape;226;p3"/>
          <p:cNvSpPr txBox="1"/>
          <p:nvPr/>
        </p:nvSpPr>
        <p:spPr>
          <a:xfrm>
            <a:off x="391263" y="4093223"/>
            <a:ext cx="1644300" cy="9438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Chief Facilitator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60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Machine Learning Engineer</a:t>
            </a:r>
            <a:endParaRPr b="0" i="0" sz="1400" u="none" cap="none" strike="noStrike">
              <a:solidFill>
                <a:srgbClr val="000000"/>
              </a:solidFill>
              <a:latin typeface="Arial"/>
              <a:ea typeface="Arial"/>
              <a:cs typeface="Arial"/>
              <a:sym typeface="Arial"/>
            </a:endParaRPr>
          </a:p>
        </p:txBody>
      </p:sp>
      <p:sp>
        <p:nvSpPr>
          <p:cNvPr id="227" name="Google Shape;227;p3"/>
          <p:cNvSpPr txBox="1"/>
          <p:nvPr>
            <p:ph idx="4294967295" type="title"/>
          </p:nvPr>
        </p:nvSpPr>
        <p:spPr>
          <a:xfrm>
            <a:off x="0" y="373075"/>
            <a:ext cx="9144000" cy="733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3300"/>
              <a:buFont typeface="Arial"/>
              <a:buNone/>
            </a:pPr>
            <a:r>
              <a:rPr lang="en">
                <a:solidFill>
                  <a:schemeClr val="lt1"/>
                </a:solidFill>
                <a:latin typeface="Pacifico"/>
                <a:ea typeface="Pacifico"/>
                <a:cs typeface="Pacifico"/>
                <a:sym typeface="Pacifico"/>
              </a:rPr>
              <a:t>The Team</a:t>
            </a:r>
            <a:endParaRPr>
              <a:solidFill>
                <a:schemeClr val="lt1"/>
              </a:solidFill>
              <a:latin typeface="Pacifico"/>
              <a:ea typeface="Pacifico"/>
              <a:cs typeface="Pacifico"/>
              <a:sym typeface="Pacifico"/>
            </a:endParaRPr>
          </a:p>
        </p:txBody>
      </p:sp>
      <p:sp>
        <p:nvSpPr>
          <p:cNvPr id="228" name="Google Shape;228;p3"/>
          <p:cNvSpPr txBox="1"/>
          <p:nvPr/>
        </p:nvSpPr>
        <p:spPr>
          <a:xfrm>
            <a:off x="2616550" y="4093223"/>
            <a:ext cx="1644300" cy="7284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UI/UX Journey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60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Product Manager</a:t>
            </a:r>
            <a:endParaRPr b="0" i="0" sz="1400" u="none" cap="none" strike="noStrike">
              <a:solidFill>
                <a:srgbClr val="000000"/>
              </a:solidFill>
              <a:latin typeface="Arial"/>
              <a:ea typeface="Arial"/>
              <a:cs typeface="Arial"/>
              <a:sym typeface="Arial"/>
            </a:endParaRPr>
          </a:p>
        </p:txBody>
      </p:sp>
      <p:sp>
        <p:nvSpPr>
          <p:cNvPr id="229" name="Google Shape;229;p3"/>
          <p:cNvSpPr txBox="1"/>
          <p:nvPr/>
        </p:nvSpPr>
        <p:spPr>
          <a:xfrm>
            <a:off x="4791179" y="4083614"/>
            <a:ext cx="1644300" cy="7284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Target Users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60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Data Scientist</a:t>
            </a:r>
            <a:endParaRPr b="0" i="0" sz="1400" u="none" cap="none" strike="noStrike">
              <a:solidFill>
                <a:srgbClr val="000000"/>
              </a:solidFill>
              <a:latin typeface="Arial"/>
              <a:ea typeface="Arial"/>
              <a:cs typeface="Arial"/>
              <a:sym typeface="Arial"/>
            </a:endParaRPr>
          </a:p>
        </p:txBody>
      </p:sp>
      <p:sp>
        <p:nvSpPr>
          <p:cNvPr id="230" name="Google Shape;230;p3"/>
          <p:cNvSpPr txBox="1"/>
          <p:nvPr/>
        </p:nvSpPr>
        <p:spPr>
          <a:xfrm>
            <a:off x="7009138" y="4083614"/>
            <a:ext cx="1644300" cy="7284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Cloud Infrastructure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60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Data Engineer</a:t>
            </a:r>
            <a:endParaRPr b="0" i="0" sz="1400" u="none" cap="none" strike="noStrike">
              <a:solidFill>
                <a:schemeClr val="dk1"/>
              </a:solidFill>
              <a:latin typeface="Calibri"/>
              <a:ea typeface="Calibri"/>
              <a:cs typeface="Calibri"/>
              <a:sym typeface="Calibri"/>
            </a:endParaRPr>
          </a:p>
        </p:txBody>
      </p:sp>
      <p:sp>
        <p:nvSpPr>
          <p:cNvPr id="231" name="Google Shape;231;p3"/>
          <p:cNvSpPr txBox="1"/>
          <p:nvPr/>
        </p:nvSpPr>
        <p:spPr>
          <a:xfrm>
            <a:off x="5151618" y="3165907"/>
            <a:ext cx="1098127"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sp>
        <p:nvSpPr>
          <p:cNvPr id="232" name="Google Shape;232;p3"/>
          <p:cNvSpPr txBox="1"/>
          <p:nvPr/>
        </p:nvSpPr>
        <p:spPr>
          <a:xfrm>
            <a:off x="3033485" y="3204486"/>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sp>
        <p:nvSpPr>
          <p:cNvPr id="233" name="Google Shape;233;p3"/>
          <p:cNvSpPr txBox="1"/>
          <p:nvPr/>
        </p:nvSpPr>
        <p:spPr>
          <a:xfrm>
            <a:off x="773273" y="3195502"/>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 name="Shape 432"/>
        <p:cNvGrpSpPr/>
        <p:nvPr/>
      </p:nvGrpSpPr>
      <p:grpSpPr>
        <a:xfrm>
          <a:off x="0" y="0"/>
          <a:ext cx="0" cy="0"/>
          <a:chOff x="0" y="0"/>
          <a:chExt cx="0" cy="0"/>
        </a:xfrm>
      </p:grpSpPr>
      <p:sp>
        <p:nvSpPr>
          <p:cNvPr id="433" name="Google Shape;43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t>Market trends</a:t>
            </a:r>
            <a:endParaRPr/>
          </a:p>
        </p:txBody>
      </p:sp>
      <p:sp>
        <p:nvSpPr>
          <p:cNvPr id="434" name="Google Shape;434;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400"/>
              <a:buNone/>
            </a:pPr>
            <a:r>
              <a:rPr b="1" lang="en" sz="2100">
                <a:solidFill>
                  <a:schemeClr val="dk1"/>
                </a:solidFill>
              </a:rPr>
              <a:t>Trend 1</a:t>
            </a:r>
            <a:endParaRPr b="1" sz="2100">
              <a:solidFill>
                <a:schemeClr val="dk1"/>
              </a:solidFill>
            </a:endParaRPr>
          </a:p>
          <a:p>
            <a:pPr indent="0" lvl="0" marL="0" rtl="0" algn="l">
              <a:lnSpc>
                <a:spcPct val="90000"/>
              </a:lnSpc>
              <a:spcBef>
                <a:spcPts val="1600"/>
              </a:spcBef>
              <a:spcAft>
                <a:spcPts val="0"/>
              </a:spcAft>
              <a:buClr>
                <a:schemeClr val="dk1"/>
              </a:buClr>
              <a:buSzPts val="1400"/>
              <a:buNone/>
            </a:pPr>
            <a:r>
              <a:rPr lang="en" sz="1600"/>
              <a:t>Lorem ipsum dolor sit amet, consectetur adipiscing elit, sed do eiusmod tempor </a:t>
            </a:r>
            <a:endParaRPr sz="1600"/>
          </a:p>
          <a:p>
            <a:pPr indent="0" lvl="0" marL="0" rtl="0" algn="l">
              <a:lnSpc>
                <a:spcPct val="90000"/>
              </a:lnSpc>
              <a:spcBef>
                <a:spcPts val="1600"/>
              </a:spcBef>
              <a:spcAft>
                <a:spcPts val="0"/>
              </a:spcAft>
              <a:buClr>
                <a:schemeClr val="dk1"/>
              </a:buClr>
              <a:buSzPts val="1400"/>
              <a:buNone/>
            </a:pPr>
            <a:r>
              <a:rPr b="1" lang="en" sz="1600"/>
              <a:t>Client Implications:</a:t>
            </a:r>
            <a:endParaRPr b="1" sz="1600"/>
          </a:p>
          <a:p>
            <a:pPr indent="-330200" lvl="0" marL="457200" rtl="0" algn="l">
              <a:lnSpc>
                <a:spcPct val="90000"/>
              </a:lnSpc>
              <a:spcBef>
                <a:spcPts val="0"/>
              </a:spcBef>
              <a:spcAft>
                <a:spcPts val="0"/>
              </a:spcAft>
              <a:buClr>
                <a:schemeClr val="dk1"/>
              </a:buClr>
              <a:buSzPts val="1600"/>
              <a:buChar char="●"/>
            </a:pPr>
            <a:r>
              <a:rPr lang="en" sz="1600"/>
              <a:t>Incididunt ut labore et dolore</a:t>
            </a:r>
            <a:endParaRPr sz="1600"/>
          </a:p>
          <a:p>
            <a:pPr indent="-330200" lvl="0" marL="457200" rtl="0" algn="l">
              <a:lnSpc>
                <a:spcPct val="90000"/>
              </a:lnSpc>
              <a:spcBef>
                <a:spcPts val="0"/>
              </a:spcBef>
              <a:spcAft>
                <a:spcPts val="0"/>
              </a:spcAft>
              <a:buClr>
                <a:schemeClr val="dk1"/>
              </a:buClr>
              <a:buSzPts val="1600"/>
              <a:buChar char="●"/>
            </a:pPr>
            <a:r>
              <a:rPr lang="en" sz="1600"/>
              <a:t>Consectetur adipiscing elit, sed do eiusmod tempor incididunt ut labore</a:t>
            </a:r>
            <a:endParaRPr sz="1600"/>
          </a:p>
        </p:txBody>
      </p:sp>
      <p:sp>
        <p:nvSpPr>
          <p:cNvPr id="435" name="Google Shape;435;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400"/>
              <a:buNone/>
            </a:pPr>
            <a:r>
              <a:rPr b="1" lang="en" sz="2100">
                <a:solidFill>
                  <a:schemeClr val="dk1"/>
                </a:solidFill>
              </a:rPr>
              <a:t>Trend 2</a:t>
            </a:r>
            <a:endParaRPr b="1" sz="2100">
              <a:solidFill>
                <a:schemeClr val="dk1"/>
              </a:solidFill>
            </a:endParaRPr>
          </a:p>
          <a:p>
            <a:pPr indent="0" lvl="0" marL="0" rtl="0" algn="l">
              <a:lnSpc>
                <a:spcPct val="90000"/>
              </a:lnSpc>
              <a:spcBef>
                <a:spcPts val="1600"/>
              </a:spcBef>
              <a:spcAft>
                <a:spcPts val="0"/>
              </a:spcAft>
              <a:buClr>
                <a:schemeClr val="dk1"/>
              </a:buClr>
              <a:buSzPts val="1400"/>
              <a:buNone/>
            </a:pPr>
            <a:r>
              <a:rPr lang="en" sz="1600"/>
              <a:t>Lorem ipsum dolor sit amet, consectetur adipiscing elit, sed do eiusmod tempor </a:t>
            </a:r>
            <a:endParaRPr sz="1600"/>
          </a:p>
          <a:p>
            <a:pPr indent="0" lvl="0" marL="0" rtl="0" algn="l">
              <a:lnSpc>
                <a:spcPct val="90000"/>
              </a:lnSpc>
              <a:spcBef>
                <a:spcPts val="1600"/>
              </a:spcBef>
              <a:spcAft>
                <a:spcPts val="0"/>
              </a:spcAft>
              <a:buClr>
                <a:schemeClr val="dk1"/>
              </a:buClr>
              <a:buSzPts val="1400"/>
              <a:buNone/>
            </a:pPr>
            <a:r>
              <a:rPr b="1" lang="en" sz="1600"/>
              <a:t>Client Implications:</a:t>
            </a:r>
            <a:endParaRPr b="1" sz="1600"/>
          </a:p>
          <a:p>
            <a:pPr indent="-330200" lvl="0" marL="457200" rtl="0" algn="l">
              <a:lnSpc>
                <a:spcPct val="90000"/>
              </a:lnSpc>
              <a:spcBef>
                <a:spcPts val="0"/>
              </a:spcBef>
              <a:spcAft>
                <a:spcPts val="0"/>
              </a:spcAft>
              <a:buClr>
                <a:schemeClr val="dk1"/>
              </a:buClr>
              <a:buSzPts val="1600"/>
              <a:buChar char="●"/>
            </a:pPr>
            <a:r>
              <a:rPr lang="en" sz="1600"/>
              <a:t>Incididunt ut labore et dolore</a:t>
            </a:r>
            <a:endParaRPr sz="1600"/>
          </a:p>
          <a:p>
            <a:pPr indent="-330200" lvl="0" marL="457200" rtl="0" algn="l">
              <a:lnSpc>
                <a:spcPct val="90000"/>
              </a:lnSpc>
              <a:spcBef>
                <a:spcPts val="0"/>
              </a:spcBef>
              <a:spcAft>
                <a:spcPts val="0"/>
              </a:spcAft>
              <a:buClr>
                <a:schemeClr val="dk1"/>
              </a:buClr>
              <a:buSzPts val="1600"/>
              <a:buChar char="●"/>
            </a:pPr>
            <a:r>
              <a:rPr lang="en" sz="1600"/>
              <a:t>Consectetur adipiscing elit, sed do eiusmod tempor incididunt ut labore</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9" name="Shape 439"/>
        <p:cNvGrpSpPr/>
        <p:nvPr/>
      </p:nvGrpSpPr>
      <p:grpSpPr>
        <a:xfrm>
          <a:off x="0" y="0"/>
          <a:ext cx="0" cy="0"/>
          <a:chOff x="0" y="0"/>
          <a:chExt cx="0" cy="0"/>
        </a:xfrm>
      </p:grpSpPr>
      <p:sp>
        <p:nvSpPr>
          <p:cNvPr id="440" name="Google Shape;440;p21"/>
          <p:cNvSpPr txBox="1"/>
          <p:nvPr>
            <p:ph idx="4294967295" type="title"/>
          </p:nvPr>
        </p:nvSpPr>
        <p:spPr>
          <a:xfrm>
            <a:off x="0" y="444500"/>
            <a:ext cx="8521700" cy="57308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300"/>
              <a:buFont typeface="Arial"/>
              <a:buNone/>
            </a:pPr>
            <a:r>
              <a:rPr lang="en"/>
              <a:t>Trend analysis</a:t>
            </a:r>
            <a:endParaRPr/>
          </a:p>
        </p:txBody>
      </p:sp>
      <p:sp>
        <p:nvSpPr>
          <p:cNvPr id="441" name="Google Shape;441;p21"/>
          <p:cNvSpPr txBox="1"/>
          <p:nvPr>
            <p:ph idx="4294967295" type="body"/>
          </p:nvPr>
        </p:nvSpPr>
        <p:spPr>
          <a:xfrm>
            <a:off x="0" y="1152525"/>
            <a:ext cx="4000500" cy="3416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100"/>
              <a:buNone/>
            </a:pPr>
            <a:r>
              <a:rPr b="1" lang="en" sz="2100">
                <a:solidFill>
                  <a:schemeClr val="dk1"/>
                </a:solidFill>
              </a:rPr>
              <a:t>Findings</a:t>
            </a:r>
            <a:endParaRPr b="1" sz="2100">
              <a:solidFill>
                <a:schemeClr val="dk1"/>
              </a:solidFill>
            </a:endParaRPr>
          </a:p>
          <a:p>
            <a:pPr indent="0" lvl="0" marL="0" rtl="0" algn="l">
              <a:lnSpc>
                <a:spcPct val="90000"/>
              </a:lnSpc>
              <a:spcBef>
                <a:spcPts val="1600"/>
              </a:spcBef>
              <a:spcAft>
                <a:spcPts val="0"/>
              </a:spcAft>
              <a:buClr>
                <a:schemeClr val="dk1"/>
              </a:buClr>
              <a:buSzPts val="1600"/>
              <a:buNone/>
            </a:pPr>
            <a:r>
              <a:rPr lang="en" sz="1600"/>
              <a:t>Lorem ipsum dolor sit amet, consectetur adipiscing elit, sed do eiusmod tempor </a:t>
            </a:r>
            <a:endParaRPr sz="1600"/>
          </a:p>
          <a:p>
            <a:pPr indent="0" lvl="0" marL="0" rtl="0" algn="l">
              <a:lnSpc>
                <a:spcPct val="90000"/>
              </a:lnSpc>
              <a:spcBef>
                <a:spcPts val="1600"/>
              </a:spcBef>
              <a:spcAft>
                <a:spcPts val="0"/>
              </a:spcAft>
              <a:buClr>
                <a:schemeClr val="dk1"/>
              </a:buClr>
              <a:buSzPts val="1600"/>
              <a:buNone/>
            </a:pPr>
            <a:r>
              <a:rPr b="1" lang="en" sz="1600"/>
              <a:t>Client Implications:</a:t>
            </a:r>
            <a:endParaRPr b="1" sz="1600"/>
          </a:p>
          <a:p>
            <a:pPr indent="-330200" lvl="0" marL="457200" rtl="0" algn="l">
              <a:lnSpc>
                <a:spcPct val="90000"/>
              </a:lnSpc>
              <a:spcBef>
                <a:spcPts val="0"/>
              </a:spcBef>
              <a:spcAft>
                <a:spcPts val="0"/>
              </a:spcAft>
              <a:buClr>
                <a:schemeClr val="dk1"/>
              </a:buClr>
              <a:buSzPts val="1600"/>
              <a:buChar char="●"/>
            </a:pPr>
            <a:r>
              <a:rPr lang="en" sz="1600"/>
              <a:t>Incididunt ut labore et dolore</a:t>
            </a:r>
            <a:endParaRPr sz="1600"/>
          </a:p>
          <a:p>
            <a:pPr indent="-330200" lvl="0" marL="457200" rtl="0" algn="l">
              <a:lnSpc>
                <a:spcPct val="90000"/>
              </a:lnSpc>
              <a:spcBef>
                <a:spcPts val="0"/>
              </a:spcBef>
              <a:spcAft>
                <a:spcPts val="0"/>
              </a:spcAft>
              <a:buClr>
                <a:schemeClr val="dk1"/>
              </a:buClr>
              <a:buSzPts val="1600"/>
              <a:buChar char="●"/>
            </a:pPr>
            <a:r>
              <a:rPr lang="en" sz="1600"/>
              <a:t>Consectetur adipiscing elit, sed do eiusmod tempor incididunt ut labore</a:t>
            </a:r>
            <a:endParaRPr sz="1600"/>
          </a:p>
        </p:txBody>
      </p:sp>
      <p:sp>
        <p:nvSpPr>
          <p:cNvPr id="442" name="Google Shape;442;p21"/>
          <p:cNvSpPr txBox="1"/>
          <p:nvPr>
            <p:ph idx="4294967295" type="body"/>
          </p:nvPr>
        </p:nvSpPr>
        <p:spPr>
          <a:xfrm>
            <a:off x="8455025" y="254000"/>
            <a:ext cx="688975" cy="21907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2"/>
              </a:buClr>
              <a:buSzPts val="1400"/>
              <a:buNone/>
            </a:pPr>
            <a:r>
              <a:rPr b="1" lang="en" sz="1400">
                <a:solidFill>
                  <a:schemeClr val="lt2"/>
                </a:solidFill>
              </a:rPr>
              <a:t>Item 1</a:t>
            </a:r>
            <a:endParaRPr sz="1400">
              <a:solidFill>
                <a:schemeClr val="lt2"/>
              </a:solidFill>
            </a:endParaRPr>
          </a:p>
        </p:txBody>
      </p:sp>
      <p:sp>
        <p:nvSpPr>
          <p:cNvPr id="443" name="Google Shape;443;p21"/>
          <p:cNvSpPr txBox="1"/>
          <p:nvPr>
            <p:ph idx="4294967295" type="body"/>
          </p:nvPr>
        </p:nvSpPr>
        <p:spPr>
          <a:xfrm>
            <a:off x="8455025" y="601663"/>
            <a:ext cx="688975" cy="21907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2"/>
              </a:buClr>
              <a:buSzPts val="1400"/>
              <a:buNone/>
            </a:pPr>
            <a:r>
              <a:rPr b="1" lang="en" sz="1400">
                <a:solidFill>
                  <a:schemeClr val="lt2"/>
                </a:solidFill>
              </a:rPr>
              <a:t>Item 2</a:t>
            </a:r>
            <a:endParaRPr sz="1400">
              <a:solidFill>
                <a:schemeClr val="lt2"/>
              </a:solidFill>
            </a:endParaRPr>
          </a:p>
        </p:txBody>
      </p:sp>
      <p:sp>
        <p:nvSpPr>
          <p:cNvPr id="444" name="Google Shape;444;p21"/>
          <p:cNvSpPr txBox="1"/>
          <p:nvPr>
            <p:ph idx="4294967295" type="body"/>
          </p:nvPr>
        </p:nvSpPr>
        <p:spPr>
          <a:xfrm>
            <a:off x="8455025" y="454501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None/>
            </a:pPr>
            <a:r>
              <a:rPr b="1" lang="en" sz="1400">
                <a:solidFill>
                  <a:schemeClr val="dk1"/>
                </a:solidFill>
              </a:rPr>
              <a:t>20XX</a:t>
            </a:r>
            <a:endParaRPr sz="1400"/>
          </a:p>
        </p:txBody>
      </p:sp>
      <p:sp>
        <p:nvSpPr>
          <p:cNvPr id="445" name="Google Shape;445;p21"/>
          <p:cNvSpPr txBox="1"/>
          <p:nvPr>
            <p:ph idx="4294967295" type="body"/>
          </p:nvPr>
        </p:nvSpPr>
        <p:spPr>
          <a:xfrm>
            <a:off x="8455025" y="2746375"/>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5"/>
              </a:buClr>
              <a:buSzPts val="1400"/>
              <a:buNone/>
            </a:pPr>
            <a:r>
              <a:rPr b="1" lang="en" sz="1400">
                <a:solidFill>
                  <a:schemeClr val="accent5"/>
                </a:solidFill>
              </a:rPr>
              <a:t>20</a:t>
            </a:r>
            <a:endParaRPr sz="1400">
              <a:solidFill>
                <a:schemeClr val="accent5"/>
              </a:solidFill>
            </a:endParaRPr>
          </a:p>
        </p:txBody>
      </p:sp>
      <p:sp>
        <p:nvSpPr>
          <p:cNvPr id="446" name="Google Shape;446;p21"/>
          <p:cNvSpPr txBox="1"/>
          <p:nvPr>
            <p:ph idx="4294967295" type="body"/>
          </p:nvPr>
        </p:nvSpPr>
        <p:spPr>
          <a:xfrm>
            <a:off x="8455025" y="3082925"/>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5</a:t>
            </a:r>
            <a:endParaRPr sz="1400">
              <a:solidFill>
                <a:schemeClr val="lt1"/>
              </a:solidFill>
            </a:endParaRPr>
          </a:p>
        </p:txBody>
      </p:sp>
      <p:sp>
        <p:nvSpPr>
          <p:cNvPr id="447" name="Google Shape;447;p21"/>
          <p:cNvSpPr txBox="1"/>
          <p:nvPr>
            <p:ph idx="4294967295" type="body"/>
          </p:nvPr>
        </p:nvSpPr>
        <p:spPr>
          <a:xfrm>
            <a:off x="8455025" y="381476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15</a:t>
            </a:r>
            <a:endParaRPr sz="1400">
              <a:solidFill>
                <a:schemeClr val="lt1"/>
              </a:solidFill>
            </a:endParaRPr>
          </a:p>
        </p:txBody>
      </p:sp>
      <p:sp>
        <p:nvSpPr>
          <p:cNvPr id="448" name="Google Shape;448;p21"/>
          <p:cNvSpPr txBox="1"/>
          <p:nvPr>
            <p:ph idx="4294967295" type="body"/>
          </p:nvPr>
        </p:nvSpPr>
        <p:spPr>
          <a:xfrm>
            <a:off x="8453438" y="4545013"/>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None/>
            </a:pPr>
            <a:r>
              <a:rPr b="1" lang="en" sz="1400">
                <a:solidFill>
                  <a:schemeClr val="dk1"/>
                </a:solidFill>
              </a:rPr>
              <a:t>20XX</a:t>
            </a:r>
            <a:endParaRPr sz="1400"/>
          </a:p>
        </p:txBody>
      </p:sp>
      <p:sp>
        <p:nvSpPr>
          <p:cNvPr id="449" name="Google Shape;449;p21"/>
          <p:cNvSpPr txBox="1"/>
          <p:nvPr>
            <p:ph idx="4294967295" type="body"/>
          </p:nvPr>
        </p:nvSpPr>
        <p:spPr>
          <a:xfrm>
            <a:off x="8453438" y="2068513"/>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5"/>
              </a:buClr>
              <a:buSzPts val="1400"/>
              <a:buNone/>
            </a:pPr>
            <a:r>
              <a:rPr b="1" lang="en" sz="1400">
                <a:solidFill>
                  <a:schemeClr val="accent5"/>
                </a:solidFill>
              </a:rPr>
              <a:t>29</a:t>
            </a:r>
            <a:endParaRPr sz="1400">
              <a:solidFill>
                <a:schemeClr val="accent5"/>
              </a:solidFill>
            </a:endParaRPr>
          </a:p>
        </p:txBody>
      </p:sp>
      <p:sp>
        <p:nvSpPr>
          <p:cNvPr id="450" name="Google Shape;450;p21"/>
          <p:cNvSpPr txBox="1"/>
          <p:nvPr>
            <p:ph idx="4294967295" type="body"/>
          </p:nvPr>
        </p:nvSpPr>
        <p:spPr>
          <a:xfrm>
            <a:off x="8453438" y="2381250"/>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4</a:t>
            </a:r>
            <a:endParaRPr sz="1400">
              <a:solidFill>
                <a:schemeClr val="lt1"/>
              </a:solidFill>
            </a:endParaRPr>
          </a:p>
        </p:txBody>
      </p:sp>
      <p:sp>
        <p:nvSpPr>
          <p:cNvPr id="451" name="Google Shape;451;p21"/>
          <p:cNvSpPr txBox="1"/>
          <p:nvPr>
            <p:ph idx="4294967295" type="body"/>
          </p:nvPr>
        </p:nvSpPr>
        <p:spPr>
          <a:xfrm>
            <a:off x="8453438" y="3382963"/>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25</a:t>
            </a:r>
            <a:endParaRPr sz="1400">
              <a:solidFill>
                <a:schemeClr val="lt1"/>
              </a:solidFill>
            </a:endParaRPr>
          </a:p>
        </p:txBody>
      </p:sp>
      <p:sp>
        <p:nvSpPr>
          <p:cNvPr id="452" name="Google Shape;452;p21"/>
          <p:cNvSpPr txBox="1"/>
          <p:nvPr>
            <p:ph idx="4294967295" type="body"/>
          </p:nvPr>
        </p:nvSpPr>
        <p:spPr>
          <a:xfrm>
            <a:off x="8453438" y="4545013"/>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None/>
            </a:pPr>
            <a:r>
              <a:rPr b="1" lang="en" sz="1400">
                <a:solidFill>
                  <a:schemeClr val="dk1"/>
                </a:solidFill>
              </a:rPr>
              <a:t>20XX</a:t>
            </a:r>
            <a:endParaRPr sz="1400"/>
          </a:p>
        </p:txBody>
      </p:sp>
      <p:sp>
        <p:nvSpPr>
          <p:cNvPr id="453" name="Google Shape;453;p21"/>
          <p:cNvSpPr txBox="1"/>
          <p:nvPr>
            <p:ph idx="4294967295" type="body"/>
          </p:nvPr>
        </p:nvSpPr>
        <p:spPr>
          <a:xfrm>
            <a:off x="8453438" y="1327150"/>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5"/>
              </a:buClr>
              <a:buSzPts val="1400"/>
              <a:buNone/>
            </a:pPr>
            <a:r>
              <a:rPr b="1" lang="en" sz="1400">
                <a:solidFill>
                  <a:schemeClr val="accent5"/>
                </a:solidFill>
              </a:rPr>
              <a:t>39</a:t>
            </a:r>
            <a:endParaRPr sz="1400">
              <a:solidFill>
                <a:schemeClr val="accent5"/>
              </a:solidFill>
            </a:endParaRPr>
          </a:p>
        </p:txBody>
      </p:sp>
      <p:sp>
        <p:nvSpPr>
          <p:cNvPr id="454" name="Google Shape;454;p21"/>
          <p:cNvSpPr txBox="1"/>
          <p:nvPr>
            <p:ph idx="4294967295" type="body"/>
          </p:nvPr>
        </p:nvSpPr>
        <p:spPr>
          <a:xfrm>
            <a:off x="8455025" y="1641475"/>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4</a:t>
            </a:r>
            <a:endParaRPr sz="1400">
              <a:solidFill>
                <a:schemeClr val="lt1"/>
              </a:solidFill>
            </a:endParaRPr>
          </a:p>
        </p:txBody>
      </p:sp>
      <p:sp>
        <p:nvSpPr>
          <p:cNvPr id="455" name="Google Shape;455;p21"/>
          <p:cNvSpPr txBox="1"/>
          <p:nvPr>
            <p:ph idx="4294967295" type="body"/>
          </p:nvPr>
        </p:nvSpPr>
        <p:spPr>
          <a:xfrm>
            <a:off x="8455025" y="2935288"/>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35</a:t>
            </a:r>
            <a:endParaRPr sz="1400">
              <a:solidFill>
                <a:schemeClr val="lt1"/>
              </a:solidFill>
            </a:endParaRPr>
          </a:p>
        </p:txBody>
      </p:sp>
      <p:sp>
        <p:nvSpPr>
          <p:cNvPr id="456" name="Google Shape;456;p21"/>
          <p:cNvSpPr txBox="1"/>
          <p:nvPr>
            <p:ph idx="4294967295" type="body"/>
          </p:nvPr>
        </p:nvSpPr>
        <p:spPr>
          <a:xfrm>
            <a:off x="8455025" y="454501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None/>
            </a:pPr>
            <a:r>
              <a:rPr b="1" lang="en" sz="1400">
                <a:solidFill>
                  <a:schemeClr val="dk1"/>
                </a:solidFill>
              </a:rPr>
              <a:t>20XX</a:t>
            </a:r>
            <a:endParaRPr sz="1400"/>
          </a:p>
        </p:txBody>
      </p:sp>
      <p:sp>
        <p:nvSpPr>
          <p:cNvPr id="457" name="Google Shape;457;p21"/>
          <p:cNvSpPr txBox="1"/>
          <p:nvPr>
            <p:ph idx="4294967295" type="body"/>
          </p:nvPr>
        </p:nvSpPr>
        <p:spPr>
          <a:xfrm>
            <a:off x="8455025" y="222091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5"/>
              </a:buClr>
              <a:buSzPts val="1400"/>
              <a:buNone/>
            </a:pPr>
            <a:r>
              <a:rPr b="1" lang="en" sz="1400">
                <a:solidFill>
                  <a:schemeClr val="accent5"/>
                </a:solidFill>
              </a:rPr>
              <a:t>27</a:t>
            </a:r>
            <a:endParaRPr sz="1400">
              <a:solidFill>
                <a:schemeClr val="accent5"/>
              </a:solidFill>
            </a:endParaRPr>
          </a:p>
        </p:txBody>
      </p:sp>
      <p:sp>
        <p:nvSpPr>
          <p:cNvPr id="458" name="Google Shape;458;p21"/>
          <p:cNvSpPr txBox="1"/>
          <p:nvPr>
            <p:ph idx="4294967295" type="body"/>
          </p:nvPr>
        </p:nvSpPr>
        <p:spPr>
          <a:xfrm>
            <a:off x="8455025" y="256381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5</a:t>
            </a:r>
            <a:endParaRPr sz="1400">
              <a:solidFill>
                <a:schemeClr val="lt1"/>
              </a:solidFill>
            </a:endParaRPr>
          </a:p>
        </p:txBody>
      </p:sp>
      <p:sp>
        <p:nvSpPr>
          <p:cNvPr id="459" name="Google Shape;459;p21"/>
          <p:cNvSpPr txBox="1"/>
          <p:nvPr>
            <p:ph idx="4294967295" type="body"/>
          </p:nvPr>
        </p:nvSpPr>
        <p:spPr>
          <a:xfrm>
            <a:off x="8455025" y="338296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22</a:t>
            </a:r>
            <a:endParaRPr sz="1400">
              <a:solidFill>
                <a:schemeClr val="lt1"/>
              </a:solidFill>
            </a:endParaRPr>
          </a:p>
        </p:txBody>
      </p:sp>
      <p:sp>
        <p:nvSpPr>
          <p:cNvPr id="460" name="Google Shape;460;p21"/>
          <p:cNvSpPr/>
          <p:nvPr/>
        </p:nvSpPr>
        <p:spPr>
          <a:xfrm>
            <a:off x="8685573" y="254209"/>
            <a:ext cx="219000" cy="219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1" name="Google Shape;461;p21"/>
          <p:cNvSpPr/>
          <p:nvPr/>
        </p:nvSpPr>
        <p:spPr>
          <a:xfrm>
            <a:off x="8685573" y="602134"/>
            <a:ext cx="219000" cy="219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2" name="Google Shape;462;p21"/>
          <p:cNvSpPr/>
          <p:nvPr/>
        </p:nvSpPr>
        <p:spPr>
          <a:xfrm>
            <a:off x="5688763" y="3060256"/>
            <a:ext cx="689700" cy="371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3" name="Google Shape;463;p21"/>
          <p:cNvSpPr/>
          <p:nvPr/>
        </p:nvSpPr>
        <p:spPr>
          <a:xfrm>
            <a:off x="5688775" y="3432000"/>
            <a:ext cx="689700" cy="1112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4" name="Google Shape;464;p21"/>
          <p:cNvSpPr/>
          <p:nvPr/>
        </p:nvSpPr>
        <p:spPr>
          <a:xfrm>
            <a:off x="6534875" y="2383507"/>
            <a:ext cx="689400" cy="306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5" name="Google Shape;465;p21"/>
          <p:cNvSpPr/>
          <p:nvPr/>
        </p:nvSpPr>
        <p:spPr>
          <a:xfrm>
            <a:off x="6534875" y="2689800"/>
            <a:ext cx="689400" cy="185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6" name="Google Shape;466;p21"/>
          <p:cNvSpPr/>
          <p:nvPr/>
        </p:nvSpPr>
        <p:spPr>
          <a:xfrm>
            <a:off x="7380700" y="1641307"/>
            <a:ext cx="689400" cy="306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7" name="Google Shape;467;p21"/>
          <p:cNvSpPr/>
          <p:nvPr/>
        </p:nvSpPr>
        <p:spPr>
          <a:xfrm>
            <a:off x="7380700" y="1947601"/>
            <a:ext cx="689400" cy="2597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8" name="Google Shape;468;p21"/>
          <p:cNvSpPr/>
          <p:nvPr/>
        </p:nvSpPr>
        <p:spPr>
          <a:xfrm>
            <a:off x="8215013" y="2535706"/>
            <a:ext cx="689700" cy="371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9" name="Google Shape;469;p21"/>
          <p:cNvSpPr/>
          <p:nvPr/>
        </p:nvSpPr>
        <p:spPr>
          <a:xfrm>
            <a:off x="8215175" y="2906800"/>
            <a:ext cx="689400" cy="1638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t>Proposed deliverables</a:t>
            </a:r>
            <a:endParaRPr/>
          </a:p>
        </p:txBody>
      </p:sp>
      <p:sp>
        <p:nvSpPr>
          <p:cNvPr id="475" name="Google Shape;475;p22"/>
          <p:cNvSpPr txBox="1"/>
          <p:nvPr>
            <p:ph idx="4294967295" type="body"/>
          </p:nvPr>
        </p:nvSpPr>
        <p:spPr>
          <a:xfrm>
            <a:off x="0" y="1254125"/>
            <a:ext cx="2422525" cy="79851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100"/>
              <a:buNone/>
            </a:pPr>
            <a:r>
              <a:rPr lang="en">
                <a:solidFill>
                  <a:schemeClr val="lt1"/>
                </a:solidFill>
              </a:rPr>
              <a:t>Deliverable 1</a:t>
            </a:r>
            <a:endParaRPr>
              <a:solidFill>
                <a:schemeClr val="lt1"/>
              </a:solidFill>
            </a:endParaRPr>
          </a:p>
        </p:txBody>
      </p:sp>
      <p:sp>
        <p:nvSpPr>
          <p:cNvPr id="476" name="Google Shape;476;p22"/>
          <p:cNvSpPr txBox="1"/>
          <p:nvPr>
            <p:ph idx="4294967295" type="body"/>
          </p:nvPr>
        </p:nvSpPr>
        <p:spPr>
          <a:xfrm>
            <a:off x="4032250" y="1254125"/>
            <a:ext cx="5111750" cy="798513"/>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sp>
        <p:nvSpPr>
          <p:cNvPr id="477" name="Google Shape;477;p22"/>
          <p:cNvSpPr txBox="1"/>
          <p:nvPr>
            <p:ph idx="4294967295" type="body"/>
          </p:nvPr>
        </p:nvSpPr>
        <p:spPr>
          <a:xfrm>
            <a:off x="0" y="2127250"/>
            <a:ext cx="2422525" cy="80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100"/>
              <a:buNone/>
            </a:pPr>
            <a:r>
              <a:rPr lang="en">
                <a:solidFill>
                  <a:schemeClr val="lt1"/>
                </a:solidFill>
              </a:rPr>
              <a:t>Deliverable 2</a:t>
            </a:r>
            <a:endParaRPr>
              <a:solidFill>
                <a:schemeClr val="lt1"/>
              </a:solidFill>
            </a:endParaRPr>
          </a:p>
        </p:txBody>
      </p:sp>
      <p:sp>
        <p:nvSpPr>
          <p:cNvPr id="478" name="Google Shape;478;p22"/>
          <p:cNvSpPr txBox="1"/>
          <p:nvPr>
            <p:ph idx="4294967295" type="body"/>
          </p:nvPr>
        </p:nvSpPr>
        <p:spPr>
          <a:xfrm>
            <a:off x="4032250" y="2127250"/>
            <a:ext cx="5111750" cy="8001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lang="en">
                <a:solidFill>
                  <a:schemeClr val="lt1"/>
                </a:solidFill>
              </a:rPr>
              <a:t>Lorem ipsum dolor sit amet </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sp>
        <p:nvSpPr>
          <p:cNvPr id="479" name="Google Shape;479;p22"/>
          <p:cNvSpPr txBox="1"/>
          <p:nvPr>
            <p:ph idx="4294967295" type="body"/>
          </p:nvPr>
        </p:nvSpPr>
        <p:spPr>
          <a:xfrm>
            <a:off x="0" y="3000375"/>
            <a:ext cx="2422525" cy="80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100"/>
              <a:buNone/>
            </a:pPr>
            <a:r>
              <a:rPr lang="en">
                <a:solidFill>
                  <a:schemeClr val="lt1"/>
                </a:solidFill>
              </a:rPr>
              <a:t>Deliverable 3</a:t>
            </a:r>
            <a:endParaRPr>
              <a:solidFill>
                <a:schemeClr val="lt1"/>
              </a:solidFill>
            </a:endParaRPr>
          </a:p>
        </p:txBody>
      </p:sp>
      <p:sp>
        <p:nvSpPr>
          <p:cNvPr id="480" name="Google Shape;480;p22"/>
          <p:cNvSpPr txBox="1"/>
          <p:nvPr>
            <p:ph idx="4294967295" type="body"/>
          </p:nvPr>
        </p:nvSpPr>
        <p:spPr>
          <a:xfrm>
            <a:off x="4032250" y="3003550"/>
            <a:ext cx="5111750" cy="8001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sp>
        <p:nvSpPr>
          <p:cNvPr id="481" name="Google Shape;481;p22"/>
          <p:cNvSpPr txBox="1"/>
          <p:nvPr>
            <p:ph idx="4294967295" type="body"/>
          </p:nvPr>
        </p:nvSpPr>
        <p:spPr>
          <a:xfrm>
            <a:off x="0" y="3873500"/>
            <a:ext cx="2422525" cy="80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100"/>
              <a:buNone/>
            </a:pPr>
            <a:r>
              <a:rPr lang="en">
                <a:solidFill>
                  <a:schemeClr val="lt1"/>
                </a:solidFill>
              </a:rPr>
              <a:t>Deliverable 4</a:t>
            </a:r>
            <a:endParaRPr>
              <a:solidFill>
                <a:schemeClr val="lt1"/>
              </a:solidFill>
            </a:endParaRPr>
          </a:p>
        </p:txBody>
      </p:sp>
      <p:sp>
        <p:nvSpPr>
          <p:cNvPr id="482" name="Google Shape;482;p22"/>
          <p:cNvSpPr txBox="1"/>
          <p:nvPr>
            <p:ph idx="4294967295" type="body"/>
          </p:nvPr>
        </p:nvSpPr>
        <p:spPr>
          <a:xfrm>
            <a:off x="4032250" y="3876675"/>
            <a:ext cx="5111750" cy="798513"/>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483" name="Google Shape;483;p22"/>
          <p:cNvGrpSpPr/>
          <p:nvPr/>
        </p:nvGrpSpPr>
        <p:grpSpPr>
          <a:xfrm>
            <a:off x="424825" y="1253973"/>
            <a:ext cx="8294371" cy="799416"/>
            <a:chOff x="424813" y="1177875"/>
            <a:chExt cx="8294371" cy="849900"/>
          </a:xfrm>
        </p:grpSpPr>
        <p:sp>
          <p:nvSpPr>
            <p:cNvPr id="484" name="Google Shape;484;p22"/>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5" name="Google Shape;485;p22"/>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486" name="Google Shape;486;p22"/>
          <p:cNvGrpSpPr/>
          <p:nvPr/>
        </p:nvGrpSpPr>
        <p:grpSpPr>
          <a:xfrm>
            <a:off x="424825" y="2127339"/>
            <a:ext cx="8294359" cy="799416"/>
            <a:chOff x="424813" y="2075689"/>
            <a:chExt cx="8294359" cy="849900"/>
          </a:xfrm>
        </p:grpSpPr>
        <p:sp>
          <p:nvSpPr>
            <p:cNvPr id="487" name="Google Shape;487;p22"/>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8" name="Google Shape;488;p22"/>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489" name="Google Shape;489;p22"/>
          <p:cNvGrpSpPr/>
          <p:nvPr/>
        </p:nvGrpSpPr>
        <p:grpSpPr>
          <a:xfrm>
            <a:off x="424825" y="3000705"/>
            <a:ext cx="8294359" cy="799447"/>
            <a:chOff x="424813" y="2974405"/>
            <a:chExt cx="8294359" cy="849933"/>
          </a:xfrm>
        </p:grpSpPr>
        <p:sp>
          <p:nvSpPr>
            <p:cNvPr id="490" name="Google Shape;490;p22"/>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1" name="Google Shape;491;p22"/>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492" name="Google Shape;492;p22"/>
          <p:cNvGrpSpPr/>
          <p:nvPr/>
        </p:nvGrpSpPr>
        <p:grpSpPr>
          <a:xfrm>
            <a:off x="424825" y="3874103"/>
            <a:ext cx="8294359" cy="799447"/>
            <a:chOff x="424813" y="3871259"/>
            <a:chExt cx="8294359" cy="849933"/>
          </a:xfrm>
        </p:grpSpPr>
        <p:sp>
          <p:nvSpPr>
            <p:cNvPr id="493" name="Google Shape;493;p22"/>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4" name="Google Shape;494;p22"/>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graphicFrame>
        <p:nvGraphicFramePr>
          <p:cNvPr id="499" name="Google Shape;499;p23"/>
          <p:cNvGraphicFramePr/>
          <p:nvPr/>
        </p:nvGraphicFramePr>
        <p:xfrm>
          <a:off x="484113" y="1215612"/>
          <a:ext cx="3000000" cy="3000000"/>
        </p:xfrm>
        <a:graphic>
          <a:graphicData uri="http://schemas.openxmlformats.org/drawingml/2006/table">
            <a:tbl>
              <a:tblPr>
                <a:noFill/>
                <a:tableStyleId>{F9FCC682-80D7-45AB-9C57-E87E0FC838E7}</a:tableStyleId>
              </a:tblPr>
              <a:tblGrid>
                <a:gridCol w="1004425"/>
                <a:gridCol w="1004425"/>
                <a:gridCol w="1004425"/>
                <a:gridCol w="1004425"/>
                <a:gridCol w="1004425"/>
                <a:gridCol w="1004425"/>
                <a:gridCol w="1004425"/>
                <a:gridCol w="1004425"/>
              </a:tblGrid>
              <a:tr h="369075">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Jan</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Feb</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Mar</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Apr</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May</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Jun</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Jul</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Jul</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r>
              <a:tr h="2904200">
                <a:tc>
                  <a:txBody>
                    <a:bodyPr/>
                    <a:lstStyle/>
                    <a:p>
                      <a:pPr indent="0" lvl="0" marL="0" marR="0" rtl="0" algn="l">
                        <a:lnSpc>
                          <a:spcPct val="100000"/>
                        </a:lnSpc>
                        <a:spcBef>
                          <a:spcPts val="0"/>
                        </a:spcBef>
                        <a:spcAft>
                          <a:spcPts val="0"/>
                        </a:spcAft>
                        <a:buClr>
                          <a:schemeClr val="dk1"/>
                        </a:buClr>
                        <a:buSzPts val="1400"/>
                        <a:buFont typeface="Calibri"/>
                        <a:buNone/>
                      </a:pPr>
                      <a:r>
                        <a:t/>
                      </a:r>
                      <a:endParaRPr sz="140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t/>
                      </a:r>
                      <a:endParaRPr sz="140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350"/>
                        <a:buFont typeface="Calibri"/>
                        <a:buNone/>
                      </a:pPr>
                      <a:r>
                        <a:t/>
                      </a:r>
                      <a:endParaRPr sz="135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t/>
                      </a:r>
                      <a:endParaRPr sz="140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350"/>
                        <a:buFont typeface="Calibri"/>
                        <a:buNone/>
                      </a:pPr>
                      <a:r>
                        <a:t/>
                      </a:r>
                      <a:endParaRPr sz="135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350"/>
                        <a:buFont typeface="Calibri"/>
                        <a:buNone/>
                      </a:pPr>
                      <a:r>
                        <a:t/>
                      </a:r>
                      <a:endParaRPr sz="135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350"/>
                        <a:buFont typeface="Calibri"/>
                        <a:buNone/>
                      </a:pPr>
                      <a:r>
                        <a:t/>
                      </a:r>
                      <a:endParaRPr sz="135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350"/>
                        <a:buFont typeface="Calibri"/>
                        <a:buNone/>
                      </a:pPr>
                      <a:r>
                        <a:t/>
                      </a:r>
                      <a:endParaRPr sz="135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r>
            </a:tbl>
          </a:graphicData>
        </a:graphic>
      </p:graphicFrame>
      <p:sp>
        <p:nvSpPr>
          <p:cNvPr id="500" name="Google Shape;50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t>Timeline</a:t>
            </a:r>
            <a:endParaRPr/>
          </a:p>
        </p:txBody>
      </p:sp>
      <p:sp>
        <p:nvSpPr>
          <p:cNvPr id="501" name="Google Shape;501;p23"/>
          <p:cNvSpPr txBox="1"/>
          <p:nvPr>
            <p:ph idx="4294967295" type="body"/>
          </p:nvPr>
        </p:nvSpPr>
        <p:spPr>
          <a:xfrm>
            <a:off x="0" y="1744663"/>
            <a:ext cx="2568575" cy="457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Deployment</a:t>
            </a:r>
            <a:endParaRPr>
              <a:solidFill>
                <a:schemeClr val="lt1"/>
              </a:solidFill>
            </a:endParaRPr>
          </a:p>
        </p:txBody>
      </p:sp>
      <p:sp>
        <p:nvSpPr>
          <p:cNvPr id="502" name="Google Shape;502;p23"/>
          <p:cNvSpPr txBox="1"/>
          <p:nvPr>
            <p:ph idx="4294967295" type="body"/>
          </p:nvPr>
        </p:nvSpPr>
        <p:spPr>
          <a:xfrm>
            <a:off x="4668838" y="1736725"/>
            <a:ext cx="4475162" cy="457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In-production services</a:t>
            </a:r>
            <a:endParaRPr>
              <a:solidFill>
                <a:schemeClr val="lt1"/>
              </a:solidFill>
            </a:endParaRPr>
          </a:p>
        </p:txBody>
      </p:sp>
      <p:sp>
        <p:nvSpPr>
          <p:cNvPr id="503" name="Google Shape;503;p23"/>
          <p:cNvSpPr txBox="1"/>
          <p:nvPr>
            <p:ph idx="4294967295" type="body"/>
          </p:nvPr>
        </p:nvSpPr>
        <p:spPr>
          <a:xfrm>
            <a:off x="0" y="2328863"/>
            <a:ext cx="2009775" cy="457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100"/>
              <a:buNone/>
            </a:pPr>
            <a:r>
              <a:rPr lang="en">
                <a:solidFill>
                  <a:schemeClr val="dk1"/>
                </a:solidFill>
              </a:rPr>
              <a:t>Global go-live</a:t>
            </a:r>
            <a:endParaRPr>
              <a:solidFill>
                <a:schemeClr val="dk1"/>
              </a:solidFill>
            </a:endParaRPr>
          </a:p>
        </p:txBody>
      </p:sp>
      <p:sp>
        <p:nvSpPr>
          <p:cNvPr id="504" name="Google Shape;504;p23"/>
          <p:cNvSpPr txBox="1"/>
          <p:nvPr>
            <p:ph idx="4294967295" type="body"/>
          </p:nvPr>
        </p:nvSpPr>
        <p:spPr>
          <a:xfrm>
            <a:off x="6575425" y="2913063"/>
            <a:ext cx="2568575" cy="457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Advanced projects</a:t>
            </a:r>
            <a:endParaRPr>
              <a:solidFill>
                <a:schemeClr val="lt1"/>
              </a:solidFill>
            </a:endParaRPr>
          </a:p>
        </p:txBody>
      </p:sp>
      <p:sp>
        <p:nvSpPr>
          <p:cNvPr id="505" name="Google Shape;505;p23"/>
          <p:cNvSpPr txBox="1"/>
          <p:nvPr>
            <p:ph idx="4294967295" type="body"/>
          </p:nvPr>
        </p:nvSpPr>
        <p:spPr>
          <a:xfrm>
            <a:off x="5711825" y="3370263"/>
            <a:ext cx="3432175" cy="1008062"/>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800"/>
              <a:buChar char="●"/>
            </a:pPr>
            <a:r>
              <a:rPr lang="en">
                <a:solidFill>
                  <a:schemeClr val="dk1"/>
                </a:solidFill>
              </a:rPr>
              <a:t>Example 1</a:t>
            </a:r>
            <a:endParaRPr>
              <a:solidFill>
                <a:schemeClr val="dk1"/>
              </a:solidFill>
            </a:endParaRPr>
          </a:p>
          <a:p>
            <a:pPr indent="-342900" lvl="0" marL="457200" rtl="0" algn="l">
              <a:lnSpc>
                <a:spcPct val="90000"/>
              </a:lnSpc>
              <a:spcBef>
                <a:spcPts val="0"/>
              </a:spcBef>
              <a:spcAft>
                <a:spcPts val="0"/>
              </a:spcAft>
              <a:buClr>
                <a:schemeClr val="dk1"/>
              </a:buClr>
              <a:buSzPts val="1800"/>
              <a:buChar char="●"/>
            </a:pPr>
            <a:r>
              <a:rPr lang="en">
                <a:solidFill>
                  <a:schemeClr val="dk1"/>
                </a:solidFill>
              </a:rPr>
              <a:t>Example 2</a:t>
            </a:r>
            <a:endParaRPr>
              <a:solidFill>
                <a:schemeClr val="dk1"/>
              </a:solidFill>
            </a:endParaRPr>
          </a:p>
        </p:txBody>
      </p:sp>
      <p:sp>
        <p:nvSpPr>
          <p:cNvPr descr="Timeline background shape" id="506" name="Google Shape;506;p23"/>
          <p:cNvSpPr/>
          <p:nvPr/>
        </p:nvSpPr>
        <p:spPr>
          <a:xfrm>
            <a:off x="489153" y="1744400"/>
            <a:ext cx="28719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descr="Timeline background shape" id="507" name="Google Shape;507;p23"/>
          <p:cNvSpPr/>
          <p:nvPr/>
        </p:nvSpPr>
        <p:spPr>
          <a:xfrm>
            <a:off x="3556750" y="1744400"/>
            <a:ext cx="4804200" cy="4575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508" name="Google Shape;508;p23"/>
          <p:cNvGrpSpPr/>
          <p:nvPr/>
        </p:nvGrpSpPr>
        <p:grpSpPr>
          <a:xfrm>
            <a:off x="4497078" y="2920213"/>
            <a:ext cx="3432244" cy="441657"/>
            <a:chOff x="6448870" y="3733723"/>
            <a:chExt cx="2453355" cy="351302"/>
          </a:xfrm>
        </p:grpSpPr>
        <p:sp>
          <p:nvSpPr>
            <p:cNvPr id="509" name="Google Shape;509;p23"/>
            <p:cNvSpPr/>
            <p:nvPr/>
          </p:nvSpPr>
          <p:spPr>
            <a:xfrm>
              <a:off x="6448870" y="3733723"/>
              <a:ext cx="1768500" cy="351300"/>
            </a:xfrm>
            <a:prstGeom prst="homePlat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0" name="Google Shape;510;p23"/>
            <p:cNvSpPr/>
            <p:nvPr/>
          </p:nvSpPr>
          <p:spPr>
            <a:xfrm>
              <a:off x="80985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1" name="Google Shape;511;p23"/>
            <p:cNvSpPr/>
            <p:nvPr/>
          </p:nvSpPr>
          <p:spPr>
            <a:xfrm>
              <a:off x="83271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2" name="Google Shape;512;p23"/>
            <p:cNvSpPr/>
            <p:nvPr/>
          </p:nvSpPr>
          <p:spPr>
            <a:xfrm>
              <a:off x="85557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pic>
        <p:nvPicPr>
          <p:cNvPr id="238" name="Google Shape;238;p4"/>
          <p:cNvPicPr preferRelativeResize="0"/>
          <p:nvPr/>
        </p:nvPicPr>
        <p:blipFill rotWithShape="1">
          <a:blip r:embed="rId3">
            <a:alphaModFix/>
          </a:blip>
          <a:srcRect b="0" l="0" r="54881" t="0"/>
          <a:stretch/>
        </p:blipFill>
        <p:spPr>
          <a:xfrm>
            <a:off x="2" y="-1069450"/>
            <a:ext cx="4604451" cy="6811975"/>
          </a:xfrm>
          <a:prstGeom prst="rect">
            <a:avLst/>
          </a:prstGeom>
          <a:noFill/>
          <a:ln>
            <a:noFill/>
          </a:ln>
        </p:spPr>
      </p:pic>
      <p:sp>
        <p:nvSpPr>
          <p:cNvPr id="239" name="Google Shape;239;p4"/>
          <p:cNvSpPr txBox="1"/>
          <p:nvPr>
            <p:ph type="title"/>
          </p:nvPr>
        </p:nvSpPr>
        <p:spPr>
          <a:xfrm>
            <a:off x="3724072" y="964405"/>
            <a:ext cx="4939868" cy="47216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7526"/>
              <a:buFont typeface="Arial"/>
              <a:buNone/>
            </a:pPr>
            <a:r>
              <a:rPr lang="en" sz="3100">
                <a:latin typeface="Pacifico"/>
                <a:ea typeface="Pacifico"/>
                <a:cs typeface="Pacifico"/>
                <a:sym typeface="Pacifico"/>
              </a:rPr>
              <a:t>Problem Statement</a:t>
            </a:r>
            <a:endParaRPr>
              <a:latin typeface="Pacifico"/>
              <a:ea typeface="Pacifico"/>
              <a:cs typeface="Pacifico"/>
              <a:sym typeface="Pacifico"/>
            </a:endParaRPr>
          </a:p>
        </p:txBody>
      </p:sp>
      <p:sp>
        <p:nvSpPr>
          <p:cNvPr id="240" name="Google Shape;240;p4"/>
          <p:cNvSpPr txBox="1"/>
          <p:nvPr>
            <p:ph idx="1" type="body"/>
          </p:nvPr>
        </p:nvSpPr>
        <p:spPr>
          <a:xfrm>
            <a:off x="3724073" y="1828800"/>
            <a:ext cx="4939867" cy="2839064"/>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SzPts val="1800"/>
              <a:buChar char="●"/>
            </a:pPr>
            <a:r>
              <a:rPr b="0" i="0" lang="en" sz="1800" u="none" strike="noStrike">
                <a:solidFill>
                  <a:srgbClr val="000000"/>
                </a:solidFill>
                <a:latin typeface="Arial"/>
                <a:ea typeface="Arial"/>
                <a:cs typeface="Arial"/>
                <a:sym typeface="Arial"/>
              </a:rPr>
              <a:t>Improving the bottleneck of determining what to plant based on the initial environmental conditions</a:t>
            </a:r>
            <a:endParaRPr/>
          </a:p>
          <a:p>
            <a:pPr indent="-285750" lvl="1" marL="742950" rtl="0" algn="l">
              <a:lnSpc>
                <a:spcPct val="90000"/>
              </a:lnSpc>
              <a:spcBef>
                <a:spcPts val="3200"/>
              </a:spcBef>
              <a:spcAft>
                <a:spcPts val="1600"/>
              </a:spcAft>
              <a:buSzPts val="1400"/>
              <a:buChar char="○"/>
            </a:pPr>
            <a:r>
              <a:rPr b="0" i="0" lang="en" u="none" strike="noStrike">
                <a:solidFill>
                  <a:srgbClr val="000000"/>
                </a:solidFill>
                <a:latin typeface="Arial"/>
                <a:ea typeface="Arial"/>
                <a:cs typeface="Arial"/>
                <a:sym typeface="Arial"/>
              </a:rPr>
              <a:t>This also includes pest-resistant plants</a:t>
            </a:r>
            <a:endParaRPr/>
          </a:p>
        </p:txBody>
      </p:sp>
      <p:cxnSp>
        <p:nvCxnSpPr>
          <p:cNvPr id="241" name="Google Shape;241;p4"/>
          <p:cNvCxnSpPr/>
          <p:nvPr/>
        </p:nvCxnSpPr>
        <p:spPr>
          <a:xfrm>
            <a:off x="3810700" y="1586337"/>
            <a:ext cx="4732020" cy="0"/>
          </a:xfrm>
          <a:prstGeom prst="straightConnector1">
            <a:avLst/>
          </a:prstGeom>
          <a:noFill/>
          <a:ln cap="flat" cmpd="sng" w="19050">
            <a:solidFill>
              <a:srgbClr val="FF6137"/>
            </a:solidFill>
            <a:prstDash val="solid"/>
            <a:miter lim="800000"/>
            <a:headEnd len="sm" w="sm" type="none"/>
            <a:tailEnd len="sm" w="sm" type="none"/>
          </a:ln>
        </p:spPr>
      </p:cxnSp>
      <p:grpSp>
        <p:nvGrpSpPr>
          <p:cNvPr id="242" name="Google Shape;242;p4"/>
          <p:cNvGrpSpPr/>
          <p:nvPr/>
        </p:nvGrpSpPr>
        <p:grpSpPr>
          <a:xfrm>
            <a:off x="7556847" y="-446054"/>
            <a:ext cx="1971746" cy="1971746"/>
            <a:chOff x="-289032" y="-452269"/>
            <a:chExt cx="1971746" cy="1971746"/>
          </a:xfrm>
        </p:grpSpPr>
        <p:pic>
          <p:nvPicPr>
            <p:cNvPr id="243" name="Google Shape;243;p4"/>
            <p:cNvPicPr preferRelativeResize="0"/>
            <p:nvPr/>
          </p:nvPicPr>
          <p:blipFill rotWithShape="1">
            <a:blip r:embed="rId4">
              <a:alphaModFix/>
            </a:blip>
            <a:srcRect b="0" l="0" r="0" t="0"/>
            <a:stretch/>
          </p:blipFill>
          <p:spPr>
            <a:xfrm rot="-603584">
              <a:off x="-153562" y="-316799"/>
              <a:ext cx="1700806" cy="1700806"/>
            </a:xfrm>
            <a:prstGeom prst="rect">
              <a:avLst/>
            </a:prstGeom>
            <a:noFill/>
            <a:ln>
              <a:noFill/>
            </a:ln>
          </p:spPr>
        </p:pic>
        <p:sp>
          <p:nvSpPr>
            <p:cNvPr id="244" name="Google Shape;244;p4"/>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5"/>
          <p:cNvPicPr preferRelativeResize="0"/>
          <p:nvPr/>
        </p:nvPicPr>
        <p:blipFill rotWithShape="1">
          <a:blip r:embed="rId3">
            <a:alphaModFix/>
          </a:blip>
          <a:srcRect b="12586" l="0" r="0" t="8690"/>
          <a:stretch/>
        </p:blipFill>
        <p:spPr>
          <a:xfrm flipH="1">
            <a:off x="0" y="0"/>
            <a:ext cx="9144000" cy="2654450"/>
          </a:xfrm>
          <a:prstGeom prst="rect">
            <a:avLst/>
          </a:prstGeom>
          <a:noFill/>
          <a:ln>
            <a:noFill/>
          </a:ln>
        </p:spPr>
      </p:pic>
      <p:sp>
        <p:nvSpPr>
          <p:cNvPr id="250" name="Google Shape;250;p5"/>
          <p:cNvSpPr txBox="1"/>
          <p:nvPr>
            <p:ph type="title"/>
          </p:nvPr>
        </p:nvSpPr>
        <p:spPr>
          <a:xfrm>
            <a:off x="486350" y="953000"/>
            <a:ext cx="8520600" cy="63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solidFill>
                  <a:schemeClr val="lt1"/>
                </a:solidFill>
                <a:latin typeface="Pacifico"/>
                <a:ea typeface="Pacifico"/>
                <a:cs typeface="Pacifico"/>
                <a:sym typeface="Pacifico"/>
              </a:rPr>
              <a:t>Impact</a:t>
            </a:r>
            <a:endParaRPr>
              <a:solidFill>
                <a:schemeClr val="lt1"/>
              </a:solidFill>
              <a:latin typeface="Pacifico"/>
              <a:ea typeface="Pacifico"/>
              <a:cs typeface="Pacifico"/>
              <a:sym typeface="Pacifico"/>
            </a:endParaRPr>
          </a:p>
        </p:txBody>
      </p:sp>
      <p:sp>
        <p:nvSpPr>
          <p:cNvPr id="251" name="Google Shape;251;p5"/>
          <p:cNvSpPr txBox="1"/>
          <p:nvPr>
            <p:ph idx="1" type="body"/>
          </p:nvPr>
        </p:nvSpPr>
        <p:spPr>
          <a:xfrm>
            <a:off x="311700" y="2883050"/>
            <a:ext cx="8520600" cy="2361300"/>
          </a:xfrm>
          <a:prstGeom prst="rect">
            <a:avLst/>
          </a:prstGeom>
          <a:noFill/>
          <a:ln>
            <a:noFill/>
          </a:ln>
        </p:spPr>
        <p:txBody>
          <a:bodyPr anchorCtr="0" anchor="t" bIns="91425" lIns="91425" spcFirstLastPara="1" rIns="91425" wrap="square" tIns="91425">
            <a:noAutofit/>
          </a:bodyPr>
          <a:lstStyle/>
          <a:p>
            <a:pPr indent="-342900" lvl="0" marL="342900" rtl="0" algn="l">
              <a:lnSpc>
                <a:spcPct val="90000"/>
              </a:lnSpc>
              <a:spcBef>
                <a:spcPts val="0"/>
              </a:spcBef>
              <a:spcAft>
                <a:spcPts val="0"/>
              </a:spcAft>
              <a:buSzPts val="1800"/>
              <a:buChar char="●"/>
            </a:pPr>
            <a:r>
              <a:rPr b="0" i="0" lang="en" sz="1800" u="none" strike="noStrike">
                <a:solidFill>
                  <a:srgbClr val="000000"/>
                </a:solidFill>
                <a:latin typeface="Arial"/>
                <a:ea typeface="Arial"/>
                <a:cs typeface="Arial"/>
                <a:sym typeface="Arial"/>
              </a:rPr>
              <a:t>A website/app that can suggest what to plant in a garden based on the number of sun hours, zone, time of year, the direction the garden is facing, and frost dates would help save time and money when planting a garden.</a:t>
            </a:r>
            <a:endParaRPr/>
          </a:p>
          <a:p>
            <a:pPr indent="-342900" lvl="0" marL="342900" rtl="0" algn="l">
              <a:lnSpc>
                <a:spcPct val="90000"/>
              </a:lnSpc>
              <a:spcBef>
                <a:spcPts val="1600"/>
              </a:spcBef>
              <a:spcAft>
                <a:spcPts val="0"/>
              </a:spcAft>
              <a:buSzPts val="1800"/>
              <a:buChar char="●"/>
            </a:pPr>
            <a:r>
              <a:rPr lang="en" sz="1800">
                <a:solidFill>
                  <a:srgbClr val="000000"/>
                </a:solidFill>
                <a:latin typeface="Arial"/>
                <a:ea typeface="Arial"/>
                <a:cs typeface="Arial"/>
                <a:sym typeface="Arial"/>
              </a:rPr>
              <a:t>W</a:t>
            </a:r>
            <a:r>
              <a:rPr b="0" i="0" lang="en" sz="1800" u="none" strike="noStrike">
                <a:solidFill>
                  <a:srgbClr val="000000"/>
                </a:solidFill>
                <a:latin typeface="Arial"/>
                <a:ea typeface="Arial"/>
                <a:cs typeface="Arial"/>
                <a:sym typeface="Arial"/>
              </a:rPr>
              <a:t>ebsite/app would be able to simplify the learning curve for beginners.</a:t>
            </a:r>
            <a:endParaRPr/>
          </a:p>
          <a:p>
            <a:pPr indent="-342900" lvl="0" marL="342900" rtl="0" algn="l">
              <a:lnSpc>
                <a:spcPct val="90000"/>
              </a:lnSpc>
              <a:spcBef>
                <a:spcPts val="1600"/>
              </a:spcBef>
              <a:spcAft>
                <a:spcPts val="0"/>
              </a:spcAft>
              <a:buSzPts val="1800"/>
              <a:buChar char="●"/>
            </a:pPr>
            <a:r>
              <a:rPr lang="en" sz="1800">
                <a:solidFill>
                  <a:srgbClr val="000000"/>
                </a:solidFill>
                <a:latin typeface="Arial"/>
                <a:ea typeface="Arial"/>
                <a:cs typeface="Arial"/>
                <a:sym typeface="Arial"/>
              </a:rPr>
              <a:t>W</a:t>
            </a:r>
            <a:r>
              <a:rPr b="0" i="0" lang="en" sz="1800" u="none" strike="noStrike">
                <a:solidFill>
                  <a:srgbClr val="000000"/>
                </a:solidFill>
                <a:latin typeface="Arial"/>
                <a:ea typeface="Arial"/>
                <a:cs typeface="Arial"/>
                <a:sym typeface="Arial"/>
              </a:rPr>
              <a:t>ould make budgeting more efficient for advanced gardeners</a:t>
            </a:r>
            <a:endParaRPr/>
          </a:p>
        </p:txBody>
      </p:sp>
      <p:grpSp>
        <p:nvGrpSpPr>
          <p:cNvPr id="252" name="Google Shape;252;p5"/>
          <p:cNvGrpSpPr/>
          <p:nvPr/>
        </p:nvGrpSpPr>
        <p:grpSpPr>
          <a:xfrm>
            <a:off x="7556847" y="-446054"/>
            <a:ext cx="1971746" cy="1971746"/>
            <a:chOff x="-289032" y="-452269"/>
            <a:chExt cx="1971746" cy="1971746"/>
          </a:xfrm>
        </p:grpSpPr>
        <p:pic>
          <p:nvPicPr>
            <p:cNvPr id="253" name="Google Shape;253;p5"/>
            <p:cNvPicPr preferRelativeResize="0"/>
            <p:nvPr/>
          </p:nvPicPr>
          <p:blipFill rotWithShape="1">
            <a:blip r:embed="rId4">
              <a:alphaModFix/>
            </a:blip>
            <a:srcRect b="0" l="0" r="0" t="0"/>
            <a:stretch/>
          </p:blipFill>
          <p:spPr>
            <a:xfrm rot="-603584">
              <a:off x="-153562" y="-316799"/>
              <a:ext cx="1700806" cy="1700806"/>
            </a:xfrm>
            <a:prstGeom prst="rect">
              <a:avLst/>
            </a:prstGeom>
            <a:noFill/>
            <a:ln>
              <a:noFill/>
            </a:ln>
          </p:spPr>
        </p:pic>
        <p:sp>
          <p:nvSpPr>
            <p:cNvPr id="254" name="Google Shape;254;p5"/>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6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0" name="Google Shape;260;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solidFill>
                  <a:schemeClr val="lt1"/>
                </a:solidFill>
                <a:latin typeface="Pacifico"/>
                <a:ea typeface="Pacifico"/>
                <a:cs typeface="Pacifico"/>
                <a:sym typeface="Pacifico"/>
              </a:rPr>
              <a:t>Impact</a:t>
            </a:r>
            <a:endParaRPr>
              <a:solidFill>
                <a:schemeClr val="lt1"/>
              </a:solidFill>
              <a:latin typeface="Pacifico"/>
              <a:ea typeface="Pacifico"/>
              <a:cs typeface="Pacifico"/>
              <a:sym typeface="Pacifico"/>
            </a:endParaRPr>
          </a:p>
        </p:txBody>
      </p:sp>
      <p:grpSp>
        <p:nvGrpSpPr>
          <p:cNvPr id="261" name="Google Shape;261;p68"/>
          <p:cNvGrpSpPr/>
          <p:nvPr/>
        </p:nvGrpSpPr>
        <p:grpSpPr>
          <a:xfrm>
            <a:off x="7556847" y="-446054"/>
            <a:ext cx="1971746" cy="1971746"/>
            <a:chOff x="-289032" y="-452269"/>
            <a:chExt cx="1971746" cy="1971746"/>
          </a:xfrm>
        </p:grpSpPr>
        <p:pic>
          <p:nvPicPr>
            <p:cNvPr id="262" name="Google Shape;262;p68"/>
            <p:cNvPicPr preferRelativeResize="0"/>
            <p:nvPr/>
          </p:nvPicPr>
          <p:blipFill rotWithShape="1">
            <a:blip r:embed="rId4">
              <a:alphaModFix/>
            </a:blip>
            <a:srcRect b="0" l="0" r="0" t="0"/>
            <a:stretch/>
          </p:blipFill>
          <p:spPr>
            <a:xfrm rot="-603584">
              <a:off x="-153562" y="-316799"/>
              <a:ext cx="1700806" cy="1700806"/>
            </a:xfrm>
            <a:prstGeom prst="rect">
              <a:avLst/>
            </a:prstGeom>
            <a:noFill/>
            <a:ln>
              <a:noFill/>
            </a:ln>
          </p:spPr>
        </p:pic>
        <p:sp>
          <p:nvSpPr>
            <p:cNvPr id="263" name="Google Shape;263;p68"/>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pic>
        <p:nvPicPr>
          <p:cNvPr id="264" name="Google Shape;264;p68"/>
          <p:cNvPicPr preferRelativeResize="0"/>
          <p:nvPr/>
        </p:nvPicPr>
        <p:blipFill rotWithShape="1">
          <a:blip r:embed="rId5">
            <a:alphaModFix/>
          </a:blip>
          <a:srcRect b="0" l="0" r="0" t="0"/>
          <a:stretch/>
        </p:blipFill>
        <p:spPr>
          <a:xfrm>
            <a:off x="1476557" y="1665771"/>
            <a:ext cx="6080289" cy="3000629"/>
          </a:xfrm>
          <a:prstGeom prst="rect">
            <a:avLst/>
          </a:prstGeom>
          <a:noFill/>
          <a:ln>
            <a:noFill/>
          </a:ln>
        </p:spPr>
      </p:pic>
      <p:sp>
        <p:nvSpPr>
          <p:cNvPr id="265" name="Google Shape;265;p68"/>
          <p:cNvSpPr txBox="1"/>
          <p:nvPr>
            <p:ph idx="1" type="body"/>
          </p:nvPr>
        </p:nvSpPr>
        <p:spPr>
          <a:xfrm>
            <a:off x="462425" y="1150075"/>
            <a:ext cx="8520600" cy="515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1600"/>
              </a:spcAft>
              <a:buSzPts val="1800"/>
              <a:buNone/>
            </a:pPr>
            <a:r>
              <a:rPr b="0" i="0" lang="en" sz="1800" u="none" strike="noStrike">
                <a:solidFill>
                  <a:schemeClr val="lt1"/>
                </a:solidFill>
                <a:latin typeface="Arial"/>
                <a:ea typeface="Arial"/>
                <a:cs typeface="Arial"/>
                <a:sym typeface="Arial"/>
              </a:rPr>
              <a:t>A future outlook for this project is to function like the </a:t>
            </a:r>
            <a:r>
              <a:rPr b="0" i="0" lang="en" sz="1800" u="sng" strike="noStrike">
                <a:solidFill>
                  <a:schemeClr val="lt1"/>
                </a:solidFill>
                <a:latin typeface="Arial"/>
                <a:ea typeface="Arial"/>
                <a:cs typeface="Arial"/>
                <a:sym typeface="Arial"/>
                <a:hlinkClick r:id="rId6">
                  <a:extLst>
                    <a:ext uri="{A12FA001-AC4F-418D-AE19-62706E023703}">
                      <ahyp:hlinkClr val="tx"/>
                    </a:ext>
                  </a:extLst>
                </a:hlinkClick>
              </a:rPr>
              <a:t>Kayak website</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6"/>
          <p:cNvPicPr preferRelativeResize="0"/>
          <p:nvPr/>
        </p:nvPicPr>
        <p:blipFill rotWithShape="1">
          <a:blip r:embed="rId3">
            <a:alphaModFix/>
          </a:blip>
          <a:srcRect b="0" l="42109" r="0" t="0"/>
          <a:stretch/>
        </p:blipFill>
        <p:spPr>
          <a:xfrm>
            <a:off x="5060550" y="1175735"/>
            <a:ext cx="4083450" cy="3967765"/>
          </a:xfrm>
          <a:prstGeom prst="rect">
            <a:avLst/>
          </a:prstGeom>
          <a:noFill/>
          <a:ln>
            <a:noFill/>
          </a:ln>
        </p:spPr>
      </p:pic>
      <p:pic>
        <p:nvPicPr>
          <p:cNvPr id="271" name="Google Shape;271;p6"/>
          <p:cNvPicPr preferRelativeResize="0"/>
          <p:nvPr/>
        </p:nvPicPr>
        <p:blipFill>
          <a:blip r:embed="rId4">
            <a:alphaModFix/>
          </a:blip>
          <a:stretch>
            <a:fillRect/>
          </a:stretch>
        </p:blipFill>
        <p:spPr>
          <a:xfrm>
            <a:off x="-317650" y="518550"/>
            <a:ext cx="2929150" cy="2929150"/>
          </a:xfrm>
          <a:prstGeom prst="rect">
            <a:avLst/>
          </a:prstGeom>
          <a:noFill/>
          <a:ln>
            <a:noFill/>
          </a:ln>
        </p:spPr>
      </p:pic>
      <p:sp>
        <p:nvSpPr>
          <p:cNvPr id="272" name="Google Shape;27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Market Opportunity</a:t>
            </a:r>
            <a:endParaRPr>
              <a:latin typeface="Pacifico"/>
              <a:ea typeface="Pacifico"/>
              <a:cs typeface="Pacifico"/>
              <a:sym typeface="Pacifico"/>
            </a:endParaRPr>
          </a:p>
        </p:txBody>
      </p:sp>
      <p:grpSp>
        <p:nvGrpSpPr>
          <p:cNvPr id="273" name="Google Shape;273;p6"/>
          <p:cNvGrpSpPr/>
          <p:nvPr/>
        </p:nvGrpSpPr>
        <p:grpSpPr>
          <a:xfrm>
            <a:off x="7556847" y="-446054"/>
            <a:ext cx="1971746" cy="1971746"/>
            <a:chOff x="-289032" y="-452269"/>
            <a:chExt cx="1971746" cy="1971746"/>
          </a:xfrm>
        </p:grpSpPr>
        <p:pic>
          <p:nvPicPr>
            <p:cNvPr id="274" name="Google Shape;274;p6"/>
            <p:cNvPicPr preferRelativeResize="0"/>
            <p:nvPr/>
          </p:nvPicPr>
          <p:blipFill rotWithShape="1">
            <a:blip r:embed="rId5">
              <a:alphaModFix/>
            </a:blip>
            <a:srcRect b="0" l="0" r="0" t="0"/>
            <a:stretch/>
          </p:blipFill>
          <p:spPr>
            <a:xfrm rot="-603584">
              <a:off x="-153562" y="-316799"/>
              <a:ext cx="1700806" cy="1700806"/>
            </a:xfrm>
            <a:prstGeom prst="rect">
              <a:avLst/>
            </a:prstGeom>
            <a:noFill/>
            <a:ln>
              <a:noFill/>
            </a:ln>
          </p:spPr>
        </p:pic>
        <p:sp>
          <p:nvSpPr>
            <p:cNvPr id="275" name="Google Shape;275;p6"/>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cxnSp>
        <p:nvCxnSpPr>
          <p:cNvPr id="276" name="Google Shape;276;p6"/>
          <p:cNvCxnSpPr/>
          <p:nvPr/>
        </p:nvCxnSpPr>
        <p:spPr>
          <a:xfrm flipH="1">
            <a:off x="4158706" y="1141097"/>
            <a:ext cx="61200" cy="3489300"/>
          </a:xfrm>
          <a:prstGeom prst="straightConnector1">
            <a:avLst/>
          </a:prstGeom>
          <a:noFill/>
          <a:ln cap="flat" cmpd="sng" w="9525">
            <a:solidFill>
              <a:schemeClr val="dk1"/>
            </a:solidFill>
            <a:prstDash val="dash"/>
            <a:round/>
            <a:headEnd len="sm" w="sm" type="none"/>
            <a:tailEnd len="sm" w="sm" type="none"/>
          </a:ln>
        </p:spPr>
      </p:cxnSp>
      <p:sp>
        <p:nvSpPr>
          <p:cNvPr id="277" name="Google Shape;277;p6"/>
          <p:cNvSpPr txBox="1"/>
          <p:nvPr/>
        </p:nvSpPr>
        <p:spPr>
          <a:xfrm>
            <a:off x="1766308" y="4003802"/>
            <a:ext cx="1396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accent3"/>
                </a:solidFill>
                <a:latin typeface="Pacifico"/>
                <a:ea typeface="Pacifico"/>
                <a:cs typeface="Pacifico"/>
                <a:sym typeface="Pacifico"/>
              </a:rPr>
              <a:t>2020</a:t>
            </a:r>
            <a:endParaRPr b="1" i="0" sz="1400" u="none" cap="none" strike="noStrike">
              <a:solidFill>
                <a:schemeClr val="accent3"/>
              </a:solidFill>
              <a:latin typeface="Pacifico"/>
              <a:ea typeface="Pacifico"/>
              <a:cs typeface="Pacifico"/>
              <a:sym typeface="Pacifico"/>
            </a:endParaRPr>
          </a:p>
        </p:txBody>
      </p:sp>
      <p:sp>
        <p:nvSpPr>
          <p:cNvPr id="278" name="Google Shape;278;p6"/>
          <p:cNvSpPr txBox="1"/>
          <p:nvPr/>
        </p:nvSpPr>
        <p:spPr>
          <a:xfrm>
            <a:off x="5360553" y="4003802"/>
            <a:ext cx="1396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accent3"/>
                </a:solidFill>
                <a:latin typeface="Pacifico"/>
                <a:ea typeface="Pacifico"/>
                <a:cs typeface="Pacifico"/>
                <a:sym typeface="Pacifico"/>
              </a:rPr>
              <a:t>2024</a:t>
            </a:r>
            <a:endParaRPr b="1" i="0" sz="1400" u="none" cap="none" strike="noStrike">
              <a:solidFill>
                <a:schemeClr val="accent3"/>
              </a:solidFill>
              <a:latin typeface="Pacifico"/>
              <a:ea typeface="Pacifico"/>
              <a:cs typeface="Pacifico"/>
              <a:sym typeface="Pacifico"/>
            </a:endParaRPr>
          </a:p>
        </p:txBody>
      </p:sp>
      <p:sp>
        <p:nvSpPr>
          <p:cNvPr id="279" name="Google Shape;279;p6"/>
          <p:cNvSpPr txBox="1"/>
          <p:nvPr/>
        </p:nvSpPr>
        <p:spPr>
          <a:xfrm>
            <a:off x="1466308" y="3759108"/>
            <a:ext cx="19965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C00000"/>
                </a:solidFill>
                <a:latin typeface="Arial"/>
                <a:ea typeface="Arial"/>
                <a:cs typeface="Arial"/>
                <a:sym typeface="Arial"/>
              </a:rPr>
              <a:t>$104 Billion</a:t>
            </a:r>
            <a:endParaRPr b="0" i="0" sz="1400" u="none" cap="none" strike="noStrike">
              <a:solidFill>
                <a:srgbClr val="000000"/>
              </a:solidFill>
              <a:latin typeface="Arial"/>
              <a:ea typeface="Arial"/>
              <a:cs typeface="Arial"/>
              <a:sym typeface="Arial"/>
            </a:endParaRPr>
          </a:p>
        </p:txBody>
      </p:sp>
      <p:sp>
        <p:nvSpPr>
          <p:cNvPr id="280" name="Google Shape;280;p6"/>
          <p:cNvSpPr txBox="1"/>
          <p:nvPr/>
        </p:nvSpPr>
        <p:spPr>
          <a:xfrm>
            <a:off x="5060550" y="3651408"/>
            <a:ext cx="1996500" cy="56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en" sz="700">
                <a:solidFill>
                  <a:srgbClr val="C00000"/>
                </a:solidFill>
              </a:rPr>
              <a:t>Projected</a:t>
            </a:r>
            <a:endParaRPr sz="700">
              <a:solidFill>
                <a:srgbClr val="C00000"/>
              </a:solidFill>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C00000"/>
                </a:solidFill>
                <a:latin typeface="Arial"/>
                <a:ea typeface="Arial"/>
                <a:cs typeface="Arial"/>
                <a:sym typeface="Arial"/>
              </a:rPr>
              <a:t>$130 Billion</a:t>
            </a:r>
            <a:endParaRPr b="0" i="0" sz="1400" u="none" cap="none" strike="noStrike">
              <a:solidFill>
                <a:srgbClr val="000000"/>
              </a:solidFill>
              <a:latin typeface="Arial"/>
              <a:ea typeface="Arial"/>
              <a:cs typeface="Arial"/>
              <a:sym typeface="Arial"/>
            </a:endParaRPr>
          </a:p>
        </p:txBody>
      </p:sp>
      <p:sp>
        <p:nvSpPr>
          <p:cNvPr id="281" name="Google Shape;281;p6"/>
          <p:cNvSpPr/>
          <p:nvPr/>
        </p:nvSpPr>
        <p:spPr>
          <a:xfrm rot="-2700000">
            <a:off x="1132564" y="2812089"/>
            <a:ext cx="1457771" cy="245225"/>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rot="2699453">
            <a:off x="2014687" y="2767538"/>
            <a:ext cx="1331977" cy="245225"/>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rot="-2700000">
            <a:off x="2869875" y="2952616"/>
            <a:ext cx="864650" cy="245225"/>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rot="2700000">
            <a:off x="3375739" y="2309975"/>
            <a:ext cx="717006" cy="6487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85" name="Google Shape;285;p6"/>
          <p:cNvGrpSpPr/>
          <p:nvPr/>
        </p:nvGrpSpPr>
        <p:grpSpPr>
          <a:xfrm>
            <a:off x="4345025" y="909290"/>
            <a:ext cx="3545210" cy="2244685"/>
            <a:chOff x="4266900" y="747090"/>
            <a:chExt cx="3545210" cy="2244685"/>
          </a:xfrm>
        </p:grpSpPr>
        <p:sp>
          <p:nvSpPr>
            <p:cNvPr id="286" name="Google Shape;286;p6"/>
            <p:cNvSpPr/>
            <p:nvPr/>
          </p:nvSpPr>
          <p:spPr>
            <a:xfrm rot="2699041">
              <a:off x="4242304" y="2273463"/>
              <a:ext cx="760493" cy="245225"/>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rot="-3381893">
              <a:off x="5956122" y="1936547"/>
              <a:ext cx="1648126" cy="245372"/>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rot="2018213">
              <a:off x="6975380" y="891382"/>
              <a:ext cx="717061" cy="64891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9" name="Google Shape;289;p6"/>
            <p:cNvSpPr/>
            <p:nvPr/>
          </p:nvSpPr>
          <p:spPr>
            <a:xfrm rot="2698910">
              <a:off x="5308798" y="2054437"/>
              <a:ext cx="1337705" cy="245225"/>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rot="-2700000">
              <a:off x="4548723" y="2136362"/>
              <a:ext cx="1148059" cy="245225"/>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rot="2699061">
              <a:off x="5737640" y="2542003"/>
              <a:ext cx="776615" cy="20534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6"/>
          <p:cNvSpPr/>
          <p:nvPr/>
        </p:nvSpPr>
        <p:spPr>
          <a:xfrm>
            <a:off x="880375" y="3209575"/>
            <a:ext cx="685500" cy="685500"/>
          </a:xfrm>
          <a:prstGeom prst="ellipse">
            <a:avLst/>
          </a:prstGeom>
          <a:solidFill>
            <a:schemeClr val="l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6"/>
          <p:cNvPicPr preferRelativeResize="0"/>
          <p:nvPr/>
        </p:nvPicPr>
        <p:blipFill>
          <a:blip r:embed="rId6">
            <a:alphaModFix/>
          </a:blip>
          <a:stretch>
            <a:fillRect/>
          </a:stretch>
        </p:blipFill>
        <p:spPr>
          <a:xfrm>
            <a:off x="1006362" y="3413675"/>
            <a:ext cx="433525" cy="25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
          <p:cNvSpPr/>
          <p:nvPr/>
        </p:nvSpPr>
        <p:spPr>
          <a:xfrm>
            <a:off x="5189050" y="2915675"/>
            <a:ext cx="3695100" cy="200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7"/>
          <p:cNvPicPr preferRelativeResize="0"/>
          <p:nvPr/>
        </p:nvPicPr>
        <p:blipFill>
          <a:blip r:embed="rId3">
            <a:alphaModFix/>
          </a:blip>
          <a:stretch>
            <a:fillRect/>
          </a:stretch>
        </p:blipFill>
        <p:spPr>
          <a:xfrm>
            <a:off x="1322009" y="1456775"/>
            <a:ext cx="2266950" cy="2381250"/>
          </a:xfrm>
          <a:prstGeom prst="rect">
            <a:avLst/>
          </a:prstGeom>
          <a:noFill/>
          <a:ln>
            <a:noFill/>
          </a:ln>
        </p:spPr>
      </p:pic>
      <p:pic>
        <p:nvPicPr>
          <p:cNvPr id="300" name="Google Shape;300;p7"/>
          <p:cNvPicPr preferRelativeResize="0"/>
          <p:nvPr/>
        </p:nvPicPr>
        <p:blipFill rotWithShape="1">
          <a:blip r:embed="rId4">
            <a:alphaModFix/>
          </a:blip>
          <a:srcRect b="0" l="9535" r="0" t="0"/>
          <a:stretch/>
        </p:blipFill>
        <p:spPr>
          <a:xfrm>
            <a:off x="0" y="0"/>
            <a:ext cx="4929249" cy="5143500"/>
          </a:xfrm>
          <a:prstGeom prst="rect">
            <a:avLst/>
          </a:prstGeom>
          <a:noFill/>
          <a:ln>
            <a:noFill/>
          </a:ln>
        </p:spPr>
      </p:pic>
      <p:sp>
        <p:nvSpPr>
          <p:cNvPr id="301" name="Google Shape;301;p7"/>
          <p:cNvSpPr txBox="1"/>
          <p:nvPr>
            <p:ph type="title"/>
          </p:nvPr>
        </p:nvSpPr>
        <p:spPr>
          <a:xfrm>
            <a:off x="5192950" y="1119400"/>
            <a:ext cx="36432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Target Customer</a:t>
            </a:r>
            <a:endParaRPr>
              <a:latin typeface="Pacifico"/>
              <a:ea typeface="Pacifico"/>
              <a:cs typeface="Pacifico"/>
              <a:sym typeface="Pacifico"/>
            </a:endParaRPr>
          </a:p>
        </p:txBody>
      </p:sp>
      <p:grpSp>
        <p:nvGrpSpPr>
          <p:cNvPr id="302" name="Google Shape;302;p7"/>
          <p:cNvGrpSpPr/>
          <p:nvPr/>
        </p:nvGrpSpPr>
        <p:grpSpPr>
          <a:xfrm>
            <a:off x="6955609" y="-308319"/>
            <a:ext cx="2523654" cy="2065608"/>
            <a:chOff x="-890270" y="-314534"/>
            <a:chExt cx="2523654" cy="2065608"/>
          </a:xfrm>
        </p:grpSpPr>
        <p:pic>
          <p:nvPicPr>
            <p:cNvPr id="303" name="Google Shape;303;p7"/>
            <p:cNvPicPr preferRelativeResize="0"/>
            <p:nvPr/>
          </p:nvPicPr>
          <p:blipFill rotWithShape="1">
            <a:blip r:embed="rId5">
              <a:alphaModFix/>
            </a:blip>
            <a:srcRect b="0" l="0" r="0" t="0"/>
            <a:stretch/>
          </p:blipFill>
          <p:spPr>
            <a:xfrm rot="-603584">
              <a:off x="-759485" y="-130011"/>
              <a:ext cx="2262084" cy="1696562"/>
            </a:xfrm>
            <a:prstGeom prst="rect">
              <a:avLst/>
            </a:prstGeom>
            <a:noFill/>
            <a:ln>
              <a:noFill/>
            </a:ln>
          </p:spPr>
        </p:pic>
        <p:sp>
          <p:nvSpPr>
            <p:cNvPr id="304" name="Google Shape;304;p7"/>
            <p:cNvSpPr txBox="1"/>
            <p:nvPr/>
          </p:nvSpPr>
          <p:spPr>
            <a:xfrm>
              <a:off x="76541" y="363226"/>
              <a:ext cx="1098127"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grpSp>
      <p:sp>
        <p:nvSpPr>
          <p:cNvPr id="305" name="Google Shape;305;p7"/>
          <p:cNvSpPr txBox="1"/>
          <p:nvPr/>
        </p:nvSpPr>
        <p:spPr>
          <a:xfrm>
            <a:off x="5301675" y="2144063"/>
            <a:ext cx="32700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595959"/>
                </a:solidFill>
              </a:rPr>
              <a:t>Beginner to advanced gardeners that are within the planning stages of their garden.</a:t>
            </a:r>
            <a:endParaRPr/>
          </a:p>
        </p:txBody>
      </p:sp>
      <p:sp>
        <p:nvSpPr>
          <p:cNvPr id="306" name="Google Shape;306;p7"/>
          <p:cNvSpPr txBox="1"/>
          <p:nvPr>
            <p:ph idx="1" type="body"/>
          </p:nvPr>
        </p:nvSpPr>
        <p:spPr>
          <a:xfrm>
            <a:off x="5330550" y="3066425"/>
            <a:ext cx="3481800" cy="18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1"/>
                </a:solidFill>
                <a:latin typeface="Arial"/>
                <a:ea typeface="Arial"/>
                <a:cs typeface="Arial"/>
                <a:sym typeface="Arial"/>
              </a:rPr>
              <a:t>Primary use case example </a:t>
            </a:r>
            <a:endParaRPr b="1" sz="1200">
              <a:solidFill>
                <a:schemeClr val="lt1"/>
              </a:solidFill>
              <a:latin typeface="Arial"/>
              <a:ea typeface="Arial"/>
              <a:cs typeface="Arial"/>
              <a:sym typeface="Arial"/>
            </a:endParaRPr>
          </a:p>
          <a:p>
            <a:pPr indent="0" lvl="0" marL="0" rtl="0" algn="l">
              <a:lnSpc>
                <a:spcPct val="115000"/>
              </a:lnSpc>
              <a:spcBef>
                <a:spcPts val="0"/>
              </a:spcBef>
              <a:spcAft>
                <a:spcPts val="0"/>
              </a:spcAft>
              <a:buNone/>
            </a:pPr>
            <a:r>
              <a:t/>
            </a:r>
            <a:endParaRPr sz="105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 sz="1050">
                <a:solidFill>
                  <a:schemeClr val="lt1"/>
                </a:solidFill>
                <a:latin typeface="Arial"/>
                <a:ea typeface="Arial"/>
                <a:cs typeface="Arial"/>
                <a:sym typeface="Arial"/>
              </a:rPr>
              <a:t>A gardener that would like to start planting within the month of October will be given a list of plants that they can start planting within that same month. They will be given a list of vegetable suggestions, companion plants, or aesthetic plants based off the customer’s preferences and location. </a:t>
            </a:r>
            <a:endParaRPr sz="1200">
              <a:solidFill>
                <a:schemeClr val="lt1"/>
              </a:solidFill>
              <a:latin typeface="Arial"/>
              <a:ea typeface="Arial"/>
              <a:cs typeface="Arial"/>
              <a:sym typeface="Arial"/>
            </a:endParaRPr>
          </a:p>
        </p:txBody>
      </p:sp>
      <p:cxnSp>
        <p:nvCxnSpPr>
          <p:cNvPr id="307" name="Google Shape;307;p7"/>
          <p:cNvCxnSpPr/>
          <p:nvPr/>
        </p:nvCxnSpPr>
        <p:spPr>
          <a:xfrm>
            <a:off x="5238400" y="1904738"/>
            <a:ext cx="3552300" cy="26700"/>
          </a:xfrm>
          <a:prstGeom prst="straightConnector1">
            <a:avLst/>
          </a:prstGeom>
          <a:noFill/>
          <a:ln cap="flat" cmpd="sng" w="19050">
            <a:solidFill>
              <a:srgbClr val="FF6137"/>
            </a:solidFill>
            <a:prstDash val="solid"/>
            <a:miter lim="800000"/>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aphicFrame>
        <p:nvGraphicFramePr>
          <p:cNvPr id="312" name="Google Shape;312;p8"/>
          <p:cNvGraphicFramePr/>
          <p:nvPr/>
        </p:nvGraphicFramePr>
        <p:xfrm>
          <a:off x="885625" y="1678900"/>
          <a:ext cx="3000000" cy="3000000"/>
        </p:xfrm>
        <a:graphic>
          <a:graphicData uri="http://schemas.openxmlformats.org/drawingml/2006/table">
            <a:tbl>
              <a:tblPr>
                <a:noFill/>
                <a:tableStyleId>{BF43D4C4-DC8E-4635-AB0F-F3EFC4EA26C6}</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chemeClr val="dk1"/>
                          </a:solidFill>
                        </a:rPr>
                        <a:t>Users will have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800" u="none" cap="none" strike="noStrike">
                          <a:solidFill>
                            <a:schemeClr val="dk1"/>
                          </a:solidFill>
                        </a:rPr>
                        <a:t>User willing to provide …</a:t>
                      </a:r>
                      <a:endParaRPr sz="1400" u="none" cap="none" strike="noStrike"/>
                    </a:p>
                  </a:txBody>
                  <a:tcPr marT="91425" marB="91425" marR="91425" marL="91425"/>
                </a:tc>
              </a:tr>
              <a:tr h="381000">
                <a:tc>
                  <a:txBody>
                    <a:bodyPr/>
                    <a:lstStyle/>
                    <a:p>
                      <a:pPr indent="-317500" lvl="0" marL="457200" marR="0" rtl="0" algn="l">
                        <a:lnSpc>
                          <a:spcPct val="115000"/>
                        </a:lnSpc>
                        <a:spcBef>
                          <a:spcPts val="0"/>
                        </a:spcBef>
                        <a:spcAft>
                          <a:spcPts val="0"/>
                        </a:spcAft>
                        <a:buClr>
                          <a:schemeClr val="dk1"/>
                        </a:buClr>
                        <a:buSzPts val="1400"/>
                        <a:buFont typeface="Arial"/>
                        <a:buChar char="-"/>
                      </a:pPr>
                      <a:r>
                        <a:rPr lang="en" sz="1400" u="none" cap="none" strike="noStrike">
                          <a:solidFill>
                            <a:schemeClr val="dk1"/>
                          </a:solidFill>
                        </a:rPr>
                        <a:t>a basic understanding of gardening terminology (i.e., compost, tilling, container, frost date, etc.)</a:t>
                      </a:r>
                      <a:endParaRPr sz="1400" u="none" cap="none" strike="noStrike">
                        <a:solidFill>
                          <a:schemeClr val="dk1"/>
                        </a:solidFill>
                      </a:endParaRPr>
                    </a:p>
                    <a:p>
                      <a:pPr indent="-317500" lvl="0" marL="457200" marR="0" rtl="0" algn="l">
                        <a:lnSpc>
                          <a:spcPct val="115000"/>
                        </a:lnSpc>
                        <a:spcBef>
                          <a:spcPts val="0"/>
                        </a:spcBef>
                        <a:spcAft>
                          <a:spcPts val="0"/>
                        </a:spcAft>
                        <a:buClr>
                          <a:schemeClr val="dk1"/>
                        </a:buClr>
                        <a:buSzPts val="1400"/>
                        <a:buFont typeface="Arial"/>
                        <a:buChar char="-"/>
                      </a:pPr>
                      <a:r>
                        <a:rPr lang="en" sz="1400" u="none" cap="none" strike="noStrike">
                          <a:solidFill>
                            <a:schemeClr val="dk1"/>
                          </a:solidFill>
                        </a:rPr>
                        <a:t>basic to intermediate website/app navigation skills</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Information on: </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sz="1400" u="none" cap="none" strike="noStrike">
                          <a:solidFill>
                            <a:schemeClr val="dk1"/>
                          </a:solidFill>
                        </a:rPr>
                        <a:t>planting zone/ zip code</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sz="1400" u="none" cap="none" strike="noStrike">
                          <a:solidFill>
                            <a:schemeClr val="dk1"/>
                          </a:solidFill>
                        </a:rPr>
                        <a:t>direction their garden is facing</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sz="1400" u="none" cap="none" strike="noStrike">
                          <a:solidFill>
                            <a:schemeClr val="dk1"/>
                          </a:solidFill>
                        </a:rPr>
                        <a:t>one or more plants that they would like to garden</a:t>
                      </a:r>
                      <a:endParaRPr sz="1400" u="none" cap="none" strike="noStrike">
                        <a:solidFill>
                          <a:schemeClr val="dk1"/>
                        </a:solidFill>
                      </a:endParaRPr>
                    </a:p>
                    <a:p>
                      <a:pPr indent="0" lvl="0" marL="0" marR="0" rtl="0" algn="l">
                        <a:lnSpc>
                          <a:spcPct val="90000"/>
                        </a:lnSpc>
                        <a:spcBef>
                          <a:spcPts val="0"/>
                        </a:spcBef>
                        <a:spcAft>
                          <a:spcPts val="0"/>
                        </a:spcAft>
                        <a:buClr>
                          <a:schemeClr val="dk1"/>
                        </a:buClr>
                        <a:buSzPts val="1800"/>
                        <a:buFont typeface="Arial"/>
                        <a:buNone/>
                      </a:pPr>
                      <a:r>
                        <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313" name="Google Shape;313;p8"/>
          <p:cNvPicPr preferRelativeResize="0"/>
          <p:nvPr/>
        </p:nvPicPr>
        <p:blipFill rotWithShape="1">
          <a:blip r:embed="rId3">
            <a:alphaModFix/>
          </a:blip>
          <a:srcRect b="0" l="0" r="0" t="0"/>
          <a:stretch/>
        </p:blipFill>
        <p:spPr>
          <a:xfrm>
            <a:off x="14288" y="190500"/>
            <a:ext cx="9115425" cy="4762500"/>
          </a:xfrm>
          <a:prstGeom prst="rect">
            <a:avLst/>
          </a:prstGeom>
          <a:noFill/>
          <a:ln>
            <a:noFill/>
          </a:ln>
        </p:spPr>
      </p:pic>
      <p:sp>
        <p:nvSpPr>
          <p:cNvPr id="314" name="Google Shape;314;p8"/>
          <p:cNvSpPr txBox="1"/>
          <p:nvPr>
            <p:ph type="title"/>
          </p:nvPr>
        </p:nvSpPr>
        <p:spPr>
          <a:xfrm>
            <a:off x="387050" y="1935900"/>
            <a:ext cx="2384700" cy="1271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000"/>
              <a:buFont typeface="Arial"/>
              <a:buNone/>
            </a:pPr>
            <a:r>
              <a:rPr lang="en" sz="3000">
                <a:solidFill>
                  <a:schemeClr val="lt1"/>
                </a:solidFill>
                <a:latin typeface="Pacifico"/>
                <a:ea typeface="Pacifico"/>
                <a:cs typeface="Pacifico"/>
                <a:sym typeface="Pacifico"/>
              </a:rPr>
              <a:t>Key Assumptions</a:t>
            </a:r>
            <a:endParaRPr sz="3000">
              <a:solidFill>
                <a:schemeClr val="lt1"/>
              </a:solidFill>
              <a:latin typeface="Pacifico"/>
              <a:ea typeface="Pacifico"/>
              <a:cs typeface="Pacifico"/>
              <a:sym typeface="Pacifico"/>
            </a:endParaRPr>
          </a:p>
        </p:txBody>
      </p:sp>
      <p:grpSp>
        <p:nvGrpSpPr>
          <p:cNvPr id="315" name="Google Shape;315;p8"/>
          <p:cNvGrpSpPr/>
          <p:nvPr/>
        </p:nvGrpSpPr>
        <p:grpSpPr>
          <a:xfrm>
            <a:off x="-531242" y="-308321"/>
            <a:ext cx="2523655" cy="2065612"/>
            <a:chOff x="-8377121" y="-314536"/>
            <a:chExt cx="2523655" cy="2065612"/>
          </a:xfrm>
        </p:grpSpPr>
        <p:pic>
          <p:nvPicPr>
            <p:cNvPr id="316" name="Google Shape;316;p8"/>
            <p:cNvPicPr preferRelativeResize="0"/>
            <p:nvPr/>
          </p:nvPicPr>
          <p:blipFill rotWithShape="1">
            <a:blip r:embed="rId4">
              <a:alphaModFix/>
            </a:blip>
            <a:srcRect b="0" l="0" r="0" t="0"/>
            <a:stretch/>
          </p:blipFill>
          <p:spPr>
            <a:xfrm flipH="1" rot="603588">
              <a:off x="-8246335" y="-130012"/>
              <a:ext cx="2262084" cy="1696563"/>
            </a:xfrm>
            <a:prstGeom prst="rect">
              <a:avLst/>
            </a:prstGeom>
            <a:noFill/>
            <a:ln>
              <a:noFill/>
            </a:ln>
          </p:spPr>
        </p:pic>
        <p:sp>
          <p:nvSpPr>
            <p:cNvPr id="317" name="Google Shape;317;p8"/>
            <p:cNvSpPr txBox="1"/>
            <p:nvPr/>
          </p:nvSpPr>
          <p:spPr>
            <a:xfrm>
              <a:off x="-7711759" y="363226"/>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grpSp>
      <p:sp>
        <p:nvSpPr>
          <p:cNvPr id="318" name="Google Shape;318;p8"/>
          <p:cNvSpPr txBox="1"/>
          <p:nvPr/>
        </p:nvSpPr>
        <p:spPr>
          <a:xfrm>
            <a:off x="3391325" y="628025"/>
            <a:ext cx="2235900" cy="3427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chemeClr val="dk1"/>
                </a:solidFill>
                <a:latin typeface="Arial"/>
                <a:ea typeface="Arial"/>
                <a:cs typeface="Arial"/>
                <a:sym typeface="Arial"/>
              </a:rPr>
              <a:t>User will have…</a:t>
            </a:r>
            <a:endParaRPr b="0" i="0" sz="1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lang="en">
                <a:solidFill>
                  <a:schemeClr val="dk1"/>
                </a:solidFill>
              </a:rPr>
              <a:t>A</a:t>
            </a:r>
            <a:r>
              <a:rPr b="0" i="0" lang="en" sz="1400" u="none" cap="none" strike="noStrike">
                <a:solidFill>
                  <a:schemeClr val="dk1"/>
                </a:solidFill>
                <a:latin typeface="Arial"/>
                <a:ea typeface="Arial"/>
                <a:cs typeface="Arial"/>
                <a:sym typeface="Arial"/>
              </a:rPr>
              <a:t> basic understanding of gardening terminology (i.e., compost, tilling, container, frost date, etc.)</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lang="en">
                <a:solidFill>
                  <a:schemeClr val="dk1"/>
                </a:solidFill>
              </a:rPr>
              <a:t>B</a:t>
            </a:r>
            <a:r>
              <a:rPr b="0" i="0" lang="en" sz="1400" u="none" cap="none" strike="noStrike">
                <a:solidFill>
                  <a:schemeClr val="dk1"/>
                </a:solidFill>
                <a:latin typeface="Arial"/>
                <a:ea typeface="Arial"/>
                <a:cs typeface="Arial"/>
                <a:sym typeface="Arial"/>
              </a:rPr>
              <a:t>asic to intermediate website/app navigation skills</a:t>
            </a:r>
            <a:endParaRPr b="0" i="0" sz="1400" u="none" cap="none" strike="noStrike">
              <a:solidFill>
                <a:srgbClr val="000000"/>
              </a:solidFill>
              <a:latin typeface="Calibri"/>
              <a:ea typeface="Calibri"/>
              <a:cs typeface="Calibri"/>
              <a:sym typeface="Calibri"/>
            </a:endParaRPr>
          </a:p>
        </p:txBody>
      </p:sp>
      <p:sp>
        <p:nvSpPr>
          <p:cNvPr id="319" name="Google Shape;319;p8"/>
          <p:cNvSpPr txBox="1"/>
          <p:nvPr/>
        </p:nvSpPr>
        <p:spPr>
          <a:xfrm>
            <a:off x="6363950" y="628025"/>
            <a:ext cx="2235900" cy="3367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600" u="none" cap="none" strike="noStrike">
                <a:solidFill>
                  <a:schemeClr val="dk1"/>
                </a:solidFill>
                <a:latin typeface="Arial"/>
                <a:ea typeface="Arial"/>
                <a:cs typeface="Arial"/>
                <a:sym typeface="Arial"/>
              </a:rPr>
              <a:t>User willing to provide </a:t>
            </a:r>
            <a:r>
              <a:rPr lang="en" sz="1600">
                <a:solidFill>
                  <a:schemeClr val="dk1"/>
                </a:solidFill>
              </a:rPr>
              <a:t>information on </a:t>
            </a:r>
            <a:r>
              <a:rPr b="0" i="0" lang="en"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lang="en" sz="1200">
                <a:solidFill>
                  <a:schemeClr val="dk1"/>
                </a:solidFill>
              </a:rPr>
              <a:t>P</a:t>
            </a:r>
            <a:r>
              <a:rPr b="0" i="0" lang="en" sz="1200" u="none" cap="none" strike="noStrike">
                <a:solidFill>
                  <a:schemeClr val="dk1"/>
                </a:solidFill>
                <a:latin typeface="Arial"/>
                <a:ea typeface="Arial"/>
                <a:cs typeface="Arial"/>
                <a:sym typeface="Arial"/>
              </a:rPr>
              <a:t>lanting zone / zip code</a:t>
            </a:r>
            <a:endParaRPr sz="1200">
              <a:solidFill>
                <a:schemeClr val="dk1"/>
              </a:solidFill>
            </a:endParaRPr>
          </a:p>
          <a:p>
            <a:pPr indent="-304800" lvl="0" marL="457200" marR="0" rtl="0" algn="l">
              <a:lnSpc>
                <a:spcPct val="100000"/>
              </a:lnSpc>
              <a:spcBef>
                <a:spcPts val="0"/>
              </a:spcBef>
              <a:spcAft>
                <a:spcPts val="0"/>
              </a:spcAft>
              <a:buClr>
                <a:schemeClr val="dk1"/>
              </a:buClr>
              <a:buSzPts val="1200"/>
              <a:buFont typeface="Arial"/>
              <a:buChar char="-"/>
            </a:pPr>
            <a:r>
              <a:rPr lang="en" sz="1200">
                <a:solidFill>
                  <a:schemeClr val="dk1"/>
                </a:solidFill>
              </a:rPr>
              <a:t>D</a:t>
            </a:r>
            <a:r>
              <a:rPr b="0" i="0" lang="en" sz="1200" u="none" cap="none" strike="noStrike">
                <a:solidFill>
                  <a:schemeClr val="dk1"/>
                </a:solidFill>
                <a:latin typeface="Arial"/>
                <a:ea typeface="Arial"/>
                <a:cs typeface="Arial"/>
                <a:sym typeface="Arial"/>
              </a:rPr>
              <a:t>irection their garden is facing</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Char char="-"/>
            </a:pPr>
            <a:r>
              <a:rPr lang="en" sz="1200">
                <a:solidFill>
                  <a:schemeClr val="dk1"/>
                </a:solidFill>
              </a:rPr>
              <a:t>Number of hours sunlights hit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Garden / yard configuration (balcony, backyard, half-covered etc) </a:t>
            </a:r>
            <a:endParaRPr sz="1200">
              <a:solidFill>
                <a:schemeClr val="dk1"/>
              </a:solidFill>
            </a:endParaRPr>
          </a:p>
          <a:p>
            <a:pPr indent="-304800" lvl="0" marL="457200" marR="0" rtl="0" algn="l">
              <a:lnSpc>
                <a:spcPct val="100000"/>
              </a:lnSpc>
              <a:spcBef>
                <a:spcPts val="0"/>
              </a:spcBef>
              <a:spcAft>
                <a:spcPts val="0"/>
              </a:spcAft>
              <a:buClr>
                <a:schemeClr val="dk1"/>
              </a:buClr>
              <a:buSzPts val="1200"/>
              <a:buFont typeface="Arial"/>
              <a:buChar char="-"/>
            </a:pPr>
            <a:r>
              <a:rPr lang="en" sz="1200">
                <a:solidFill>
                  <a:schemeClr val="dk1"/>
                </a:solidFill>
              </a:rPr>
              <a:t>O</a:t>
            </a:r>
            <a:r>
              <a:rPr b="0" i="0" lang="en" sz="1200" u="none" cap="none" strike="noStrike">
                <a:solidFill>
                  <a:schemeClr val="dk1"/>
                </a:solidFill>
                <a:latin typeface="Arial"/>
                <a:ea typeface="Arial"/>
                <a:cs typeface="Arial"/>
                <a:sym typeface="Arial"/>
              </a:rPr>
              <a:t>ne or more plants that they would like to garden</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5" name="Google Shape;325;p9"/>
          <p:cNvPicPr preferRelativeResize="0"/>
          <p:nvPr/>
        </p:nvPicPr>
        <p:blipFill rotWithShape="1">
          <a:blip r:embed="rId3">
            <a:alphaModFix/>
          </a:blip>
          <a:srcRect b="0" l="0" r="0" t="0"/>
          <a:stretch/>
        </p:blipFill>
        <p:spPr>
          <a:xfrm>
            <a:off x="3058306" y="0"/>
            <a:ext cx="6556750" cy="3688172"/>
          </a:xfrm>
          <a:prstGeom prst="rect">
            <a:avLst/>
          </a:prstGeom>
          <a:noFill/>
          <a:ln>
            <a:noFill/>
          </a:ln>
        </p:spPr>
      </p:pic>
      <p:sp>
        <p:nvSpPr>
          <p:cNvPr id="326" name="Google Shape;326;p9"/>
          <p:cNvSpPr/>
          <p:nvPr/>
        </p:nvSpPr>
        <p:spPr>
          <a:xfrm>
            <a:off x="0" y="0"/>
            <a:ext cx="4240078" cy="51435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 name="Google Shape;327;p9"/>
          <p:cNvSpPr txBox="1"/>
          <p:nvPr>
            <p:ph type="title"/>
          </p:nvPr>
        </p:nvSpPr>
        <p:spPr>
          <a:xfrm>
            <a:off x="375275" y="457200"/>
            <a:ext cx="4092300" cy="998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lang="en" sz="3100">
                <a:solidFill>
                  <a:schemeClr val="dk1"/>
                </a:solidFill>
                <a:latin typeface="Pacifico"/>
                <a:ea typeface="Pacifico"/>
                <a:cs typeface="Pacifico"/>
                <a:sym typeface="Pacifico"/>
              </a:rPr>
              <a:t>UI/UX Journey</a:t>
            </a:r>
            <a:endParaRPr>
              <a:latin typeface="Pacifico"/>
              <a:ea typeface="Pacifico"/>
              <a:cs typeface="Pacifico"/>
              <a:sym typeface="Pacifico"/>
            </a:endParaRPr>
          </a:p>
        </p:txBody>
      </p:sp>
      <p:sp>
        <p:nvSpPr>
          <p:cNvPr id="328" name="Google Shape;328;p9"/>
          <p:cNvSpPr txBox="1"/>
          <p:nvPr>
            <p:ph idx="1" type="body"/>
          </p:nvPr>
        </p:nvSpPr>
        <p:spPr>
          <a:xfrm>
            <a:off x="459425" y="1383982"/>
            <a:ext cx="2570400" cy="2931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Clr>
                <a:schemeClr val="dk1"/>
              </a:buClr>
              <a:buSzPts val="1800"/>
              <a:buNone/>
            </a:pPr>
            <a:r>
              <a:rPr lang="en" sz="1500"/>
              <a:t>We will define the personas of our user journeys to help us draw out the functional requirements to support that journey. As well it will hone our ability to maintain “ease of use,” a ubiquity of simple reason aligned to the information flow and function of the application. </a:t>
            </a:r>
            <a:endParaRPr/>
          </a:p>
        </p:txBody>
      </p:sp>
      <p:pic>
        <p:nvPicPr>
          <p:cNvPr descr="Text&#10;&#10;Description automatically generated" id="329" name="Google Shape;329;p9"/>
          <p:cNvPicPr preferRelativeResize="0"/>
          <p:nvPr/>
        </p:nvPicPr>
        <p:blipFill rotWithShape="1">
          <a:blip r:embed="rId4">
            <a:alphaModFix/>
          </a:blip>
          <a:srcRect b="0" l="0" r="0" t="0"/>
          <a:stretch/>
        </p:blipFill>
        <p:spPr>
          <a:xfrm>
            <a:off x="4320318" y="1844086"/>
            <a:ext cx="4240079" cy="3169459"/>
          </a:xfrm>
          <a:prstGeom prst="rect">
            <a:avLst/>
          </a:prstGeom>
          <a:noFill/>
          <a:ln>
            <a:noFill/>
          </a:ln>
        </p:spPr>
      </p:pic>
      <p:grpSp>
        <p:nvGrpSpPr>
          <p:cNvPr id="330" name="Google Shape;330;p9"/>
          <p:cNvGrpSpPr/>
          <p:nvPr/>
        </p:nvGrpSpPr>
        <p:grpSpPr>
          <a:xfrm>
            <a:off x="-500983" y="3489140"/>
            <a:ext cx="2542293" cy="2556245"/>
            <a:chOff x="-574305" y="-744519"/>
            <a:chExt cx="2542293" cy="2556245"/>
          </a:xfrm>
        </p:grpSpPr>
        <p:pic>
          <p:nvPicPr>
            <p:cNvPr descr="A close up of a leaf" id="331" name="Google Shape;331;p9"/>
            <p:cNvPicPr preferRelativeResize="0"/>
            <p:nvPr/>
          </p:nvPicPr>
          <p:blipFill rotWithShape="1">
            <a:blip r:embed="rId5">
              <a:alphaModFix amt="70000"/>
            </a:blip>
            <a:srcRect b="0" l="0" r="0" t="0"/>
            <a:stretch/>
          </p:blipFill>
          <p:spPr>
            <a:xfrm rot="-8263379">
              <a:off x="-153562" y="-420636"/>
              <a:ext cx="1700806" cy="1908480"/>
            </a:xfrm>
            <a:prstGeom prst="rect">
              <a:avLst/>
            </a:prstGeom>
            <a:noFill/>
            <a:ln>
              <a:noFill/>
            </a:ln>
          </p:spPr>
        </p:pic>
        <p:sp>
          <p:nvSpPr>
            <p:cNvPr id="332" name="Google Shape;332;p9"/>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
        <p:nvSpPr>
          <p:cNvPr id="333" name="Google Shape;333;p9"/>
          <p:cNvSpPr txBox="1"/>
          <p:nvPr/>
        </p:nvSpPr>
        <p:spPr>
          <a:xfrm>
            <a:off x="4549378" y="4816063"/>
            <a:ext cx="3781958"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Persona 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사용자 지정 1">
      <a:dk1>
        <a:srgbClr val="000000"/>
      </a:dk1>
      <a:lt1>
        <a:srgbClr val="FFFFFF"/>
      </a:lt1>
      <a:dk2>
        <a:srgbClr val="0A3529"/>
      </a:dk2>
      <a:lt2>
        <a:srgbClr val="E3E1AB"/>
      </a:lt2>
      <a:accent1>
        <a:srgbClr val="216D50"/>
      </a:accent1>
      <a:accent2>
        <a:srgbClr val="8ABF33"/>
      </a:accent2>
      <a:accent3>
        <a:srgbClr val="697800"/>
      </a:accent3>
      <a:accent4>
        <a:srgbClr val="2F8640"/>
      </a:accent4>
      <a:accent5>
        <a:srgbClr val="21916D"/>
      </a:accent5>
      <a:accent6>
        <a:srgbClr val="AB8143"/>
      </a:accent6>
      <a:hlink>
        <a:srgbClr val="6B9F25"/>
      </a:hlink>
      <a:folHlink>
        <a:srgbClr val="2A61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사용자 지정 1">
      <a:dk1>
        <a:srgbClr val="000000"/>
      </a:dk1>
      <a:lt1>
        <a:srgbClr val="FFFFFF"/>
      </a:lt1>
      <a:dk2>
        <a:srgbClr val="0A3529"/>
      </a:dk2>
      <a:lt2>
        <a:srgbClr val="E3E1AB"/>
      </a:lt2>
      <a:accent1>
        <a:srgbClr val="216D50"/>
      </a:accent1>
      <a:accent2>
        <a:srgbClr val="8ABF33"/>
      </a:accent2>
      <a:accent3>
        <a:srgbClr val="697800"/>
      </a:accent3>
      <a:accent4>
        <a:srgbClr val="2F8640"/>
      </a:accent4>
      <a:accent5>
        <a:srgbClr val="21916D"/>
      </a:accent5>
      <a:accent6>
        <a:srgbClr val="AB8143"/>
      </a:accent6>
      <a:hlink>
        <a:srgbClr val="6B9F25"/>
      </a:hlink>
      <a:folHlink>
        <a:srgbClr val="2A61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